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7" r:id="rId4"/>
    <p:sldId id="257" r:id="rId5"/>
    <p:sldId id="278" r:id="rId6"/>
    <p:sldId id="258" r:id="rId7"/>
    <p:sldId id="259" r:id="rId8"/>
    <p:sldId id="260" r:id="rId9"/>
    <p:sldId id="276" r:id="rId10"/>
    <p:sldId id="261" r:id="rId11"/>
    <p:sldId id="262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2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2" autoAdjust="0"/>
    <p:restoredTop sz="94660"/>
  </p:normalViewPr>
  <p:slideViewPr>
    <p:cSldViewPr>
      <p:cViewPr>
        <p:scale>
          <a:sx n="75" d="100"/>
          <a:sy n="75" d="100"/>
        </p:scale>
        <p:origin x="-1146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D64563B-8AD3-48EA-96FF-9AB0C5957C2B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82A0839-AE60-4BE5-8901-4D83EEB4B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D9A9-8B71-4CAD-BC2A-D319D2FA6B1F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FA29-AF1D-4523-9918-0A463A709D00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8248-B2A2-46ED-8640-0912A5962833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A25C-5068-4DC6-A57D-6546A01DF696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0A59-AD4A-4BAB-B5D0-C0D1C3406446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34AF-9B84-4F09-9755-71BBFEC47571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E2A7-385F-426E-BA21-5578A3ED1AAB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9AB4-9EEB-4F9A-BEFB-07E0AC3637FD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CDD4-D626-4967-A2A9-30F0662CB4AF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BA52-625C-4082-B6EA-9C661FEF7A5B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F75-CEB0-4A6C-984A-A697082D1BB1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46F00-E287-4BE5-A801-280CCEF32F23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A063-9DB8-48D7-9C83-698B76E89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720080"/>
          </a:xfrm>
        </p:spPr>
        <p:txBody>
          <a:bodyPr anchor="t" anchorCtr="0">
            <a:normAutofit fontScale="90000"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在校生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保護者画面操作マニュアル　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Ver.2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72008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プロフィール編集⑤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6" name="Picture 5" descr="SnapCrab_NoName_2014-11-25_1-22-52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276872"/>
            <a:ext cx="4942362" cy="72008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83976" y="2303920"/>
            <a:ext cx="1944216" cy="68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51920" y="126876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表示されたご情報を再度ご確認ください。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誤りが無いようでしたら下部の「送信」ボタンを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押します。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3212976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入力情報に誤りがあった場合、「戻る」ボタンを押し前画面へ戻って編集を行ってください。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その場合選択プルダウンがデフォルト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初期値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に戻ってしまいますので、再度選択するよう注意をお願いします。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1" name="Picture 10" descr="Pages 2014-12-03 22-09-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764704"/>
            <a:ext cx="2968285" cy="6120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486800" y="6562800"/>
            <a:ext cx="288032" cy="1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プロフィール編集⑥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" name="Picture 9" descr="Pages 2014-12-03 22-10-5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39855"/>
            <a:ext cx="9144000" cy="55694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3848" y="213285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「送信」ボタンを押した後、この画面が表示されれば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プロフィールの編集は完了です。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目次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1" name="Picture 10" descr="SnapCrab_NoName_2014-12-10_16-42-25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863" y="1268760"/>
            <a:ext cx="6792273" cy="31722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789040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448272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ログイン</a:t>
            </a:r>
            <a:endParaRPr lang="en-US" sz="3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プロフィール編集①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" name="Picture 9" descr="SnapCrab_NoName_2014-11-25_1-16-20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42052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35896" y="2204864"/>
            <a:ext cx="1872208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35896" y="2636912"/>
            <a:ext cx="1872208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47664" y="5014917"/>
            <a:ext cx="60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受信したメールに記載の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URL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より当画面に接続します。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同メール内に記載のユーザー名、パスワードを入力しログインします。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448272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</a:t>
            </a:r>
            <a:endParaRPr lang="en-US" sz="3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プロフィール編集①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014917"/>
            <a:ext cx="608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左にあるメニューのプロフィールを選択します。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6" name="Picture 15" descr="SnapCrab_NoName_2014-12-3_22-5-38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90786"/>
            <a:ext cx="9144000" cy="407837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12000" y="3960000"/>
            <a:ext cx="1785600" cy="3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プロフィール編集②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20072" y="2204864"/>
            <a:ext cx="1457529" cy="476317"/>
            <a:chOff x="5220072" y="2204864"/>
            <a:chExt cx="1457529" cy="476317"/>
          </a:xfrm>
        </p:grpSpPr>
        <p:pic>
          <p:nvPicPr>
            <p:cNvPr id="5" name="Picture 4" descr="SnapCrab_NoName_2014-11-25_1-21-4_No-0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0072" y="2204864"/>
              <a:ext cx="1457529" cy="47631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364088" y="2232000"/>
              <a:ext cx="1116000" cy="396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83968" y="285293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ページ下部にある「編集する」ボタンを押します。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2" name="Picture 11" descr="Pages 2014-12-03 16-02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38000"/>
            <a:ext cx="2968285" cy="6120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30800" y="6552000"/>
            <a:ext cx="288000" cy="1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napCrab_NoName_2014-12-12_14-24-33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8000" y="2826000"/>
            <a:ext cx="5328592" cy="2171553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プロフィール編集③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162880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ログイン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ID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とパスワードを既存の設定から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お好みのものへ変更します。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(6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半角英数文字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以下項目名に沿って未記入項目を埋めていただき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お子様のプロフィールを完成させてください。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5036983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お支払情報のご記入をお願いします。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項目別の補足情報は事項にございます。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お支払情報内✔とその下の規約✔をお忘れのないように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お願いします。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全ての項目の確認及び記入が完了したら、「確認画面へ」ボタンを押してください。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3848" y="3780656"/>
            <a:ext cx="144016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31840" y="4437112"/>
            <a:ext cx="144016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Pages 2014-12-03 16-03-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9" y="765384"/>
            <a:ext cx="2266105" cy="6120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8000" y="1026000"/>
            <a:ext cx="792000" cy="14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8000" y="6030000"/>
            <a:ext cx="144000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SnapCrab_NoName_2014-12-3_21-59-44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836712"/>
            <a:ext cx="4305901" cy="752580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24" name="Rectangle 23"/>
          <p:cNvSpPr/>
          <p:nvPr/>
        </p:nvSpPr>
        <p:spPr>
          <a:xfrm>
            <a:off x="5184000" y="4806000"/>
            <a:ext cx="1296144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napCrab_NoName_2014-12-12_14-24-33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80728"/>
            <a:ext cx="4947444" cy="2016224"/>
          </a:xfrm>
          <a:prstGeom prst="rect">
            <a:avLst/>
          </a:prstGeom>
          <a:ln w="25400"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A063-9DB8-48D7-9C83-698B76E893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口座情報に関する補足説明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69976" y="3436545"/>
            <a:ext cx="61024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 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ACH(Automated Clearing House)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口座自動振替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 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Account Holder Name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口座名義人名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英語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 </a:t>
            </a:r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Transit / ABA Number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銀行支店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(Routing)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番号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 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Account Type:</a:t>
            </a:r>
          </a:p>
          <a:p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checking account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当座預金口座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saving account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普通預金口座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 </a:t>
            </a:r>
            <a:r>
              <a:rPr 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Account Number </a:t>
            </a:r>
            <a:r>
              <a:rPr lang="ja-JP" altLang="en-US" sz="16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口座番号</a:t>
            </a:r>
            <a:endParaRPr lang="en-US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28" name="Picture 4" descr="https://payments.ironmountain.com/images/check_samp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032891"/>
            <a:ext cx="3877691" cy="2180085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907704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プロフィール画面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チェック上の該当情報記載箇所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5816" y="11247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7544" y="11154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7744" y="14754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14754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3968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2120" y="9807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4048" y="29249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2160" y="29249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</a:t>
            </a:r>
            <a:endParaRPr lang="en-US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7020</TotalTime>
  <Words>648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在校生保護者画面操作マニュアル　Ver.2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hampstead</dc:creator>
  <cp:lastModifiedBy>hampstead</cp:lastModifiedBy>
  <cp:revision>80</cp:revision>
  <dcterms:created xsi:type="dcterms:W3CDTF">2014-09-27T01:01:42Z</dcterms:created>
  <dcterms:modified xsi:type="dcterms:W3CDTF">2015-01-05T23:05:23Z</dcterms:modified>
</cp:coreProperties>
</file>