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34" y="14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4563B-8AD3-48EA-96FF-9AB0C5957C2B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A0839-AE60-4BE5-8901-4D83EEB4B3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D9A9-8B71-4CAD-BC2A-D319D2FA6B1F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FA29-AF1D-4523-9918-0A463A709D00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8248-B2A2-46ED-8640-0912A5962833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A25C-5068-4DC6-A57D-6546A01DF696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0A59-AD4A-4BAB-B5D0-C0D1C3406446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34AF-9B84-4F09-9755-71BBFEC47571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E2A7-385F-426E-BA21-5578A3ED1AAB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A9AB4-9EEB-4F9A-BEFB-07E0AC3637FD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BCDD4-D626-4967-A2A9-30F0662CB4AF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BA52-625C-4082-B6EA-9C661FEF7A5B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1F75-CEB0-4A6C-984A-A697082D1BB1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46F00-E287-4BE5-A801-280CCEF32F23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611893"/>
            <a:ext cx="6858000" cy="960107"/>
          </a:xfrm>
        </p:spPr>
        <p:txBody>
          <a:bodyPr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923499"/>
            <a:ext cx="4800600" cy="2336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4572000"/>
            <a:ext cx="6858000" cy="9601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ogo_hmpstdusa_vari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0793" y="8460512"/>
            <a:ext cx="3446399" cy="720000"/>
          </a:xfrm>
          <a:prstGeom prst="rect">
            <a:avLst/>
          </a:prstGeom>
        </p:spPr>
      </p:pic>
      <p:pic>
        <p:nvPicPr>
          <p:cNvPr id="7" name="Picture 6" descr="SnapCrab_NoName_2014-11-21_20-41-53_No-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6000" y="4734075"/>
            <a:ext cx="5688633" cy="630011"/>
          </a:xfrm>
          <a:prstGeom prst="rect">
            <a:avLst/>
          </a:prstGeom>
        </p:spPr>
      </p:pic>
      <p:pic>
        <p:nvPicPr>
          <p:cNvPr id="9" name="Picture 8" descr="SnapCrab_NoName_2014-11-21_21-17-41_No-0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00" y="5400000"/>
            <a:ext cx="5164394" cy="630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64904" y="8903513"/>
            <a:ext cx="4312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Hampstead USA Marketing Research, Inc. All rights reserved. </a:t>
            </a:r>
            <a:endParaRPr kumimoji="1" lang="ja-JP" altLang="en-US" sz="1200" dirty="0">
              <a:latin typeface="Segoe UI Symbol" panose="020B0502040204020203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8" name="Picture 7" descr="logo_hmpstdusa_vari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892480"/>
            <a:ext cx="1196752" cy="25001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64904" y="8903513"/>
            <a:ext cx="4312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Hampstead USA Marketing Research, Inc. All rights reserved. </a:t>
            </a:r>
            <a:endParaRPr kumimoji="1" lang="ja-JP" altLang="en-US" sz="1200" dirty="0">
              <a:latin typeface="Segoe UI Symbol" panose="020B0502040204020203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" name="Picture 7" descr="logo_hmpstdusa_vari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892480"/>
            <a:ext cx="1196752" cy="2500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56792" y="421196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64904" y="8903513"/>
            <a:ext cx="4312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Hampstead USA Marketing Research, Inc. All rights reserved. </a:t>
            </a:r>
            <a:endParaRPr kumimoji="1" lang="ja-JP" altLang="en-US" sz="1200" dirty="0">
              <a:latin typeface="Segoe UI Symbol" panose="020B0502040204020203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 descr="logo_hmpstdusa_vari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892480"/>
            <a:ext cx="1196752" cy="2500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64904" y="8903513"/>
            <a:ext cx="4312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Hampstead USA Marketing Research, Inc. All rights reserved. </a:t>
            </a:r>
            <a:endParaRPr kumimoji="1" lang="ja-JP" altLang="en-US" sz="1200" dirty="0">
              <a:latin typeface="Segoe UI Symbol" panose="020B0502040204020203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Picture 7" descr="logo_hmpstdusa_vari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892480"/>
            <a:ext cx="1196752" cy="25001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64904" y="8903513"/>
            <a:ext cx="4312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Hampstead USA Marketing Research, Inc. All rights reserved. </a:t>
            </a:r>
            <a:endParaRPr kumimoji="1" lang="ja-JP" altLang="en-US" sz="1200" dirty="0">
              <a:latin typeface="Segoe UI Symbol" panose="020B0502040204020203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7" descr="logo_hmpstdusa_vari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892480"/>
            <a:ext cx="1196752" cy="25001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64904" y="8903513"/>
            <a:ext cx="4312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Hampstead USA Marketing Research, Inc. All rights reserved. </a:t>
            </a:r>
            <a:endParaRPr kumimoji="1" lang="ja-JP" altLang="en-US" sz="1200" dirty="0">
              <a:latin typeface="Segoe UI Symbol" panose="020B0502040204020203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7" descr="logo_hmpstdusa_vari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892480"/>
            <a:ext cx="1196752" cy="25001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64904" y="8903513"/>
            <a:ext cx="4312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Hampstead USA Marketing Research, Inc. All rights reserved. </a:t>
            </a:r>
            <a:endParaRPr kumimoji="1" lang="ja-JP" altLang="en-US" sz="1200" dirty="0">
              <a:latin typeface="Segoe UI Symbol" panose="020B0502040204020203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Picture 7" descr="logo_hmpstdusa_vari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892480"/>
            <a:ext cx="1196752" cy="25001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64904" y="8903513"/>
            <a:ext cx="4312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Hampstead USA Marketing Research, Inc. All rights reserved. </a:t>
            </a:r>
            <a:endParaRPr kumimoji="1" lang="ja-JP" altLang="en-US" sz="1200" dirty="0">
              <a:latin typeface="Segoe UI Symbol" panose="020B0502040204020203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Picture 7" descr="logo_hmpstdusa_vari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892480"/>
            <a:ext cx="1196752" cy="25001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64904" y="8903513"/>
            <a:ext cx="4312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Hampstead USA Marketing Research, Inc. All rights reserved. </a:t>
            </a:r>
            <a:endParaRPr kumimoji="1" lang="ja-JP" altLang="en-US" sz="1200" dirty="0">
              <a:latin typeface="Segoe UI Symbol" panose="020B0502040204020203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7" descr="logo_hmpstdusa_vari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892480"/>
            <a:ext cx="1196752" cy="2500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108</Words>
  <Application>Microsoft Office PowerPoint</Application>
  <PresentationFormat>On-screen Show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hampstead</dc:creator>
  <cp:lastModifiedBy>hampstead</cp:lastModifiedBy>
  <cp:revision>14</cp:revision>
  <dcterms:created xsi:type="dcterms:W3CDTF">2014-09-27T01:01:42Z</dcterms:created>
  <dcterms:modified xsi:type="dcterms:W3CDTF">2014-11-22T06:08:53Z</dcterms:modified>
</cp:coreProperties>
</file>