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124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64563B-8AD3-48EA-96FF-9AB0C5957C2B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2A0839-AE60-4BE5-8901-4D83EEB4B3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7D9A9-8B71-4CAD-BC2A-D319D2FA6B1F}" type="datetime1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A063-9DB8-48D7-9C83-698B76E89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EFA29-AF1D-4523-9918-0A463A709D00}" type="datetime1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A063-9DB8-48D7-9C83-698B76E89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98248-B2A2-46ED-8640-0912A5962833}" type="datetime1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A063-9DB8-48D7-9C83-698B76E89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A25C-5068-4DC6-A57D-6546A01DF696}" type="datetime1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A063-9DB8-48D7-9C83-698B76E89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E0A59-AD4A-4BAB-B5D0-C0D1C3406446}" type="datetime1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A063-9DB8-48D7-9C83-698B76E89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B34AF-9B84-4F09-9755-71BBFEC47571}" type="datetime1">
              <a:rPr lang="en-US" smtClean="0"/>
              <a:pPr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A063-9DB8-48D7-9C83-698B76E89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CE2A7-385F-426E-BA21-5578A3ED1AAB}" type="datetime1">
              <a:rPr lang="en-US" smtClean="0"/>
              <a:pPr/>
              <a:t>11/25/2014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A063-9DB8-48D7-9C83-698B76E89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A9AB4-9EEB-4F9A-BEFB-07E0AC3637FD}" type="datetime1">
              <a:rPr lang="en-US" smtClean="0"/>
              <a:pPr/>
              <a:t>11/25/2014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A063-9DB8-48D7-9C83-698B76E89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BCDD4-D626-4967-A2A9-30F0662CB4AF}" type="datetime1">
              <a:rPr lang="en-US" smtClean="0"/>
              <a:pPr/>
              <a:t>11/25/2014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A063-9DB8-48D7-9C83-698B76E89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1BA52-625C-4082-B6EA-9C661FEF7A5B}" type="datetime1">
              <a:rPr lang="en-US" smtClean="0"/>
              <a:pPr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A063-9DB8-48D7-9C83-698B76E89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D1F75-CEB0-4A6C-984A-A697082D1BB1}" type="datetime1">
              <a:rPr lang="en-US" smtClean="0"/>
              <a:pPr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A063-9DB8-48D7-9C83-698B76E89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46F00-E287-4BE5-A801-280CCEF32F23}" type="datetime1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DA063-9DB8-48D7-9C83-698B76E89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708920"/>
            <a:ext cx="9144000" cy="720080"/>
          </a:xfrm>
        </p:spPr>
        <p:txBody>
          <a:bodyPr anchor="t" anchorCtr="0">
            <a:normAutofit fontScale="90000"/>
          </a:bodyPr>
          <a:lstStyle/>
          <a:p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保</a:t>
            </a:r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護</a:t>
            </a:r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者ページ操作マニュアル　</a:t>
            </a:r>
            <a:r>
              <a:rPr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Ver.1</a:t>
            </a:r>
            <a:endParaRPr lang="en-US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92624"/>
            <a:ext cx="6400800" cy="1752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3429000"/>
            <a:ext cx="9144000" cy="72008"/>
          </a:xfrm>
          <a:prstGeom prst="rect">
            <a:avLst/>
          </a:prstGeom>
          <a:solidFill>
            <a:srgbClr val="1712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A063-9DB8-48D7-9C83-698B76E893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rgbClr val="1712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プロフィール編集①</a:t>
            </a:r>
            <a:endParaRPr lang="en-US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pic>
        <p:nvPicPr>
          <p:cNvPr id="10" name="Picture 9" descr="SnapCrab_NoName_2014-11-25_1-16-20_No-0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92696"/>
            <a:ext cx="9144000" cy="4205298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3635896" y="2204864"/>
            <a:ext cx="1872208" cy="180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635896" y="2636912"/>
            <a:ext cx="1872208" cy="180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547664" y="5014917"/>
            <a:ext cx="6084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受</a:t>
            </a:r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信したメールに記載の</a:t>
            </a:r>
            <a:r>
              <a:rPr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URL</a:t>
            </a:r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より当画面に接続します。</a:t>
            </a:r>
            <a:endParaRPr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同メール内に記載のユーザー名、パスワードを入力しログインします。</a:t>
            </a:r>
            <a:endParaRPr lang="en-US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A063-9DB8-48D7-9C83-698B76E893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rgbClr val="1712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mtClean="0"/>
              <a:t>プロフィール</a:t>
            </a:r>
            <a:r>
              <a:rPr lang="ja-JP" altLang="en-US" smtClean="0"/>
              <a:t>編</a:t>
            </a:r>
            <a:r>
              <a:rPr lang="ja-JP" altLang="en-US" smtClean="0"/>
              <a:t>集②</a:t>
            </a:r>
            <a:endParaRPr lang="en-US" dirty="0"/>
          </a:p>
        </p:txBody>
      </p:sp>
      <p:pic>
        <p:nvPicPr>
          <p:cNvPr id="9" name="Picture 8" descr="SnapCrab_NoName_2014-11-25_1-30-21_No-0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60302"/>
            <a:ext cx="9144000" cy="399283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547664" y="5014917"/>
            <a:ext cx="6084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左にあるメニューのプロフィールを選択します。</a:t>
            </a:r>
            <a:endParaRPr lang="en-US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11560" y="3501008"/>
            <a:ext cx="1785600" cy="324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A063-9DB8-48D7-9C83-698B76E893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rgbClr val="1712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mtClean="0"/>
              <a:t>プロフィール</a:t>
            </a:r>
            <a:r>
              <a:rPr lang="ja-JP" altLang="en-US" smtClean="0"/>
              <a:t>編</a:t>
            </a:r>
            <a:r>
              <a:rPr lang="ja-JP" altLang="en-US" smtClean="0"/>
              <a:t>集③</a:t>
            </a:r>
            <a:endParaRPr lang="en-US" dirty="0"/>
          </a:p>
        </p:txBody>
      </p:sp>
      <p:pic>
        <p:nvPicPr>
          <p:cNvPr id="4" name="Picture 3" descr="Pages 2014-11-25 01-20-3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" y="620688"/>
            <a:ext cx="3193151" cy="6120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764000" y="6408000"/>
            <a:ext cx="288000" cy="108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5220072" y="2204864"/>
            <a:ext cx="1457529" cy="476317"/>
            <a:chOff x="5220072" y="2204864"/>
            <a:chExt cx="1457529" cy="476317"/>
          </a:xfrm>
        </p:grpSpPr>
        <p:pic>
          <p:nvPicPr>
            <p:cNvPr id="5" name="Picture 4" descr="SnapCrab_NoName_2014-11-25_1-21-4_No-00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220072" y="2204864"/>
              <a:ext cx="1457529" cy="476317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364088" y="2232000"/>
              <a:ext cx="1116000" cy="3960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4283968" y="2852936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ペ</a:t>
            </a:r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ー</a:t>
            </a:r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ジ下部にある「</a:t>
            </a:r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編</a:t>
            </a:r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集する」ボタンを押します。</a:t>
            </a:r>
            <a:endParaRPr lang="en-US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A063-9DB8-48D7-9C83-698B76E893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rgbClr val="1712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mtClean="0"/>
              <a:t>プロフィール</a:t>
            </a:r>
            <a:r>
              <a:rPr lang="ja-JP" altLang="en-US" smtClean="0"/>
              <a:t>編</a:t>
            </a:r>
            <a:r>
              <a:rPr lang="ja-JP" altLang="en-US" smtClean="0"/>
              <a:t>集④</a:t>
            </a:r>
            <a:endParaRPr lang="en-US" dirty="0"/>
          </a:p>
        </p:txBody>
      </p:sp>
      <p:pic>
        <p:nvPicPr>
          <p:cNvPr id="5" name="Picture 4" descr="Pages 2014-11-25 01-32-5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81" y="693376"/>
            <a:ext cx="2331671" cy="6120000"/>
          </a:xfrm>
          <a:prstGeom prst="rect">
            <a:avLst/>
          </a:prstGeom>
        </p:spPr>
      </p:pic>
      <p:pic>
        <p:nvPicPr>
          <p:cNvPr id="9" name="Picture 8" descr="SnapCrab_NoName_2014-11-25_1-45-7_No-0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87824" y="620688"/>
            <a:ext cx="4505954" cy="93358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131840" y="1628800"/>
            <a:ext cx="49685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ログイン</a:t>
            </a:r>
            <a:r>
              <a:rPr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ID</a:t>
            </a:r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とパスワードを既存の設定から</a:t>
            </a:r>
            <a:endParaRPr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お</a:t>
            </a:r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好</a:t>
            </a:r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みのものへ変更します。</a:t>
            </a:r>
            <a:endParaRPr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以下項</a:t>
            </a:r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目</a:t>
            </a:r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名に沿ってそれぞれの項目をご記入ください。</a:t>
            </a:r>
            <a:endParaRPr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お</a:t>
            </a:r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写</a:t>
            </a:r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真と出生証明はファイルのアップロードとなります。</a:t>
            </a:r>
            <a:endParaRPr lang="en-US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31840" y="5373216"/>
            <a:ext cx="54726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お支払情報内✔とその下の規約✔をお忘れのないように</a:t>
            </a:r>
            <a:endParaRPr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お願いします。</a:t>
            </a:r>
            <a:endParaRPr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全</a:t>
            </a:r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ての項目の確認及び記入が完了したら、「</a:t>
            </a:r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確認画面へ</a:t>
            </a:r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」ボタンを押してください。</a:t>
            </a:r>
            <a:endParaRPr lang="en-US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pic>
        <p:nvPicPr>
          <p:cNvPr id="13" name="Picture 12" descr="SnapCrab_NoName_2014-11-25_1-50-29_No-00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90693" y="2852935"/>
            <a:ext cx="5510944" cy="2143145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684000" y="972000"/>
            <a:ext cx="792000" cy="144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83568" y="5949280"/>
            <a:ext cx="1440160" cy="5760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132000" y="720000"/>
            <a:ext cx="4356000" cy="720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131840" y="2852936"/>
            <a:ext cx="5400600" cy="21602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222000" y="3861048"/>
            <a:ext cx="144016" cy="152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186000" y="4392000"/>
            <a:ext cx="144016" cy="144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A063-9DB8-48D7-9C83-698B76E893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rgbClr val="1712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mtClean="0"/>
              <a:t>プロフィール</a:t>
            </a:r>
            <a:r>
              <a:rPr lang="ja-JP" altLang="en-US" smtClean="0"/>
              <a:t>編</a:t>
            </a:r>
            <a:r>
              <a:rPr lang="ja-JP" altLang="en-US" smtClean="0"/>
              <a:t>集⑤</a:t>
            </a:r>
            <a:endParaRPr lang="en-US" dirty="0"/>
          </a:p>
        </p:txBody>
      </p:sp>
      <p:pic>
        <p:nvPicPr>
          <p:cNvPr id="5" name="Picture 4" descr="Pages 2014-11-25 01-35-0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93376"/>
            <a:ext cx="3180785" cy="6120000"/>
          </a:xfrm>
          <a:prstGeom prst="rect">
            <a:avLst/>
          </a:prstGeom>
        </p:spPr>
      </p:pic>
      <p:pic>
        <p:nvPicPr>
          <p:cNvPr id="6" name="Picture 5" descr="SnapCrab_NoName_2014-11-25_1-22-52_No-0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91880" y="2276872"/>
            <a:ext cx="4942362" cy="72008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6083976" y="2303920"/>
            <a:ext cx="1944216" cy="684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851920" y="1268760"/>
            <a:ext cx="4824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表示されたご情報を再度ご確認ください。</a:t>
            </a:r>
            <a:endParaRPr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誤</a:t>
            </a:r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りが無いようでしたら下部の「送信」ボタンを</a:t>
            </a:r>
            <a:endParaRPr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押します。</a:t>
            </a:r>
            <a:endParaRPr lang="en-US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51920" y="3212976"/>
            <a:ext cx="4824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入力情報に誤りがあった場合、「</a:t>
            </a:r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戻る</a:t>
            </a:r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」ボタンを押し</a:t>
            </a:r>
            <a:endParaRPr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前画面へ戻って編集を行ってください。</a:t>
            </a:r>
            <a:endParaRPr lang="en-US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908000" y="6480000"/>
            <a:ext cx="288032" cy="108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A063-9DB8-48D7-9C83-698B76E893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rgbClr val="1712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mtClean="0"/>
              <a:t>プロフィール</a:t>
            </a:r>
            <a:r>
              <a:rPr lang="ja-JP" altLang="en-US" smtClean="0"/>
              <a:t>編</a:t>
            </a:r>
            <a:r>
              <a:rPr lang="ja-JP" altLang="en-US" smtClean="0"/>
              <a:t>集⑥</a:t>
            </a:r>
            <a:endParaRPr lang="en-US" dirty="0"/>
          </a:p>
        </p:txBody>
      </p:sp>
      <p:pic>
        <p:nvPicPr>
          <p:cNvPr id="5" name="Picture 4" descr="Pages 2014-11-25 01-23-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44267"/>
            <a:ext cx="9144000" cy="556946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987824" y="3356992"/>
            <a:ext cx="4824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「送信」ボタンを押した後、この画面が表示されれば</a:t>
            </a:r>
            <a:endParaRPr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プロフィ</a:t>
            </a:r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ー</a:t>
            </a:r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ルの編集は完了です。</a:t>
            </a:r>
            <a:endParaRPr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お疲</a:t>
            </a:r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れ</a:t>
            </a:r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様でした。</a:t>
            </a:r>
            <a:endParaRPr lang="en-US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460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保護者ページ操作マニュアル　Ver.1</vt:lpstr>
      <vt:lpstr>Slide 2</vt:lpstr>
      <vt:lpstr>Slide 3</vt:lpstr>
      <vt:lpstr>Slide 4</vt:lpstr>
      <vt:lpstr>Slide 5</vt:lpstr>
      <vt:lpstr>Slide 6</vt:lpstr>
      <vt:lpstr>Slide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hampstead</dc:creator>
  <cp:lastModifiedBy>hampstead</cp:lastModifiedBy>
  <cp:revision>14</cp:revision>
  <dcterms:created xsi:type="dcterms:W3CDTF">2014-09-27T01:01:42Z</dcterms:created>
  <dcterms:modified xsi:type="dcterms:W3CDTF">2014-11-25T10:09:23Z</dcterms:modified>
</cp:coreProperties>
</file>