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
  </p:notesMasterIdLst>
  <p:sldIdLst>
    <p:sldId id="256" r:id="rId2"/>
    <p:sldId id="258" r:id="rId3"/>
    <p:sldId id="259" r:id="rId4"/>
  </p:sldIdLst>
  <p:sldSz cx="7775575" cy="10907713"/>
  <p:notesSz cx="7004050" cy="9290050"/>
  <p:embeddedFontLst>
    <p:embeddedFont>
      <p:font typeface="ＭＳ Ｐゴシック" pitchFamily="34" charset="-128"/>
      <p:regular r:id="rId6"/>
    </p:embeddedFont>
    <p:embeddedFont>
      <p:font typeface="Century Schoolbook" pitchFamily="18" charset="0"/>
      <p:regular r:id="rId7"/>
      <p:bold r:id="rId8"/>
      <p:italic r:id="rId9"/>
      <p:boldItalic r:id="rId10"/>
    </p:embeddedFont>
    <p:embeddedFont>
      <p:font typeface="AR P丸ゴシック体M" pitchFamily="50" charset="-128"/>
      <p:regular r:id="rId11"/>
    </p:embeddedFont>
    <p:embeddedFont>
      <p:font typeface="AR P悠々ゴシック体E" pitchFamily="50" charset="-128"/>
      <p:regular r:id="rId12"/>
    </p:embeddedFont>
    <p:embeddedFont>
      <p:font typeface="Calibri" pitchFamily="34" charset="0"/>
      <p:regular r:id="rId13"/>
      <p:bold r:id="rId14"/>
      <p:italic r:id="rId15"/>
      <p:boldItalic r:id="rId16"/>
    </p:embeddedFont>
    <p:embeddedFont>
      <p:font typeface="Bookman Old Style"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3149" y="-62"/>
      </p:cViewPr>
      <p:guideLst>
        <p:guide orient="horz" pos="3435"/>
        <p:guide pos="244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35088" cy="4661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67343" y="0"/>
            <a:ext cx="3035088" cy="46611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84425" y="1160463"/>
            <a:ext cx="22352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405" y="4470837"/>
            <a:ext cx="5603240" cy="36579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3937"/>
            <a:ext cx="3035088" cy="46611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67343" y="8823937"/>
            <a:ext cx="3035088" cy="46611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&lt;#&gt;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2384425" y="1160463"/>
            <a:ext cx="22352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700405" y="4470837"/>
            <a:ext cx="5603240" cy="36579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notes"/>
          <p:cNvSpPr txBox="1">
            <a:spLocks noGrp="1"/>
          </p:cNvSpPr>
          <p:nvPr>
            <p:ph type="sldNum" idx="12"/>
          </p:nvPr>
        </p:nvSpPr>
        <p:spPr>
          <a:xfrm>
            <a:off x="3967343" y="8823937"/>
            <a:ext cx="3035088" cy="46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pPr marL="0" lvl="0" indent="0" algn="r" rtl="0">
                <a:spcBef>
                  <a:spcPts val="0"/>
                </a:spcBef>
                <a:spcAft>
                  <a:spcPts val="0"/>
                </a:spcAft>
                <a:buNone/>
              </a:p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a:off x="2617515" y="7726313"/>
            <a:ext cx="2606709" cy="90140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000"/>
              <a:buFont typeface="Bookman Old Style"/>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2"/>
          <p:cNvSpPr>
            <a:spLocks noGrp="1"/>
          </p:cNvSpPr>
          <p:nvPr>
            <p:ph type="pic" idx="2"/>
          </p:nvPr>
        </p:nvSpPr>
        <p:spPr>
          <a:xfrm>
            <a:off x="1579398" y="1136190"/>
            <a:ext cx="4665345" cy="6544628"/>
          </a:xfrm>
          <a:prstGeom prst="rect">
            <a:avLst/>
          </a:prstGeom>
          <a:noFill/>
          <a:ln>
            <a:noFill/>
          </a:ln>
          <a:effectLst>
            <a:outerShdw blurRad="190500" algn="ctr" rotWithShape="0">
              <a:srgbClr val="000000">
                <a:alpha val="69803"/>
              </a:srgbClr>
            </a:outerShdw>
          </a:effectLst>
        </p:spPr>
        <p:txBody>
          <a:bodyPr spcFirstLastPara="1" wrap="square" lIns="91425" tIns="45700" rIns="91425" bIns="45700" anchor="t" anchorCtr="0">
            <a:noAutofit/>
          </a:bodyPr>
          <a:lstStyle>
            <a:lvl1pPr marR="0" lvl="0" algn="l" rtl="0">
              <a:spcBef>
                <a:spcPts val="640"/>
              </a:spcBef>
              <a:spcAft>
                <a:spcPts val="0"/>
              </a:spcAft>
              <a:buClr>
                <a:srgbClr val="816285"/>
              </a:buClr>
              <a:buSzPts val="1920"/>
              <a:buFont typeface="Noto Sans Symbols"/>
              <a:buNone/>
              <a:defRPr sz="3200" b="0" i="0" u="none" strike="noStrike" cap="none">
                <a:solidFill>
                  <a:schemeClr val="dk2"/>
                </a:solidFill>
                <a:latin typeface="Century Schoolbook"/>
                <a:ea typeface="Century Schoolbook"/>
                <a:cs typeface="Century Schoolbook"/>
                <a:sym typeface="Century Schoolbook"/>
              </a:defRPr>
            </a:lvl1pPr>
            <a:lvl2pPr marR="0" lvl="1" algn="l" rtl="0">
              <a:spcBef>
                <a:spcPts val="560"/>
              </a:spcBef>
              <a:spcAft>
                <a:spcPts val="0"/>
              </a:spcAft>
              <a:buClr>
                <a:srgbClr val="888893"/>
              </a:buClr>
              <a:buSzPts val="1540"/>
              <a:buFont typeface="Noto Sans Symbols"/>
              <a:buNone/>
              <a:defRPr sz="2800" b="0" i="0" u="none" strike="noStrike" cap="none">
                <a:solidFill>
                  <a:schemeClr val="dk2"/>
                </a:solidFill>
                <a:latin typeface="Century Schoolbook"/>
                <a:ea typeface="Century Schoolbook"/>
                <a:cs typeface="Century Schoolbook"/>
                <a:sym typeface="Century Schoolbook"/>
              </a:defRPr>
            </a:lvl2pPr>
            <a:lvl3pPr marR="0" lvl="2" algn="l" rtl="0">
              <a:spcBef>
                <a:spcPts val="480"/>
              </a:spcBef>
              <a:spcAft>
                <a:spcPts val="0"/>
              </a:spcAft>
              <a:buClr>
                <a:srgbClr val="8F6351"/>
              </a:buClr>
              <a:buSzPts val="1320"/>
              <a:buFont typeface="Noto Sans Symbols"/>
              <a:buNone/>
              <a:defRPr sz="2400" b="0" i="0" u="none" strike="noStrike" cap="none">
                <a:solidFill>
                  <a:schemeClr val="dk2"/>
                </a:solidFill>
                <a:latin typeface="Century Schoolbook"/>
                <a:ea typeface="Century Schoolbook"/>
                <a:cs typeface="Century Schoolbook"/>
                <a:sym typeface="Century Schoolbook"/>
              </a:defRPr>
            </a:lvl3pPr>
            <a:lvl4pPr marR="0" lvl="3" algn="l" rtl="0">
              <a:spcBef>
                <a:spcPts val="400"/>
              </a:spcBef>
              <a:spcAft>
                <a:spcPts val="0"/>
              </a:spcAft>
              <a:buClr>
                <a:srgbClr val="708A7E"/>
              </a:buClr>
              <a:buSzPts val="1000"/>
              <a:buFont typeface="Noto Sans Symbols"/>
              <a:buNone/>
              <a:defRPr sz="2000" b="0" i="0" u="none" strike="noStrike" cap="none">
                <a:solidFill>
                  <a:schemeClr val="dk2"/>
                </a:solidFill>
                <a:latin typeface="Century Schoolbook"/>
                <a:ea typeface="Century Schoolbook"/>
                <a:cs typeface="Century Schoolbook"/>
                <a:sym typeface="Century Schoolbook"/>
              </a:defRPr>
            </a:lvl4pPr>
            <a:lvl5pPr marR="0" lvl="4" algn="l" rtl="0">
              <a:spcBef>
                <a:spcPts val="400"/>
              </a:spcBef>
              <a:spcAft>
                <a:spcPts val="0"/>
              </a:spcAft>
              <a:buClr>
                <a:srgbClr val="8A8A69"/>
              </a:buClr>
              <a:buSzPts val="900"/>
              <a:buFont typeface="Noto Sans Symbols"/>
              <a:buNone/>
              <a:defRPr sz="2000" b="0" i="0" u="none" strike="noStrike" cap="none">
                <a:solidFill>
                  <a:schemeClr val="dk2"/>
                </a:solidFill>
                <a:latin typeface="Century Schoolbook"/>
                <a:ea typeface="Century Schoolbook"/>
                <a:cs typeface="Century Schoolbook"/>
                <a:sym typeface="Century Schoolbook"/>
              </a:defRPr>
            </a:lvl5pPr>
            <a:lvl6pPr marR="0" lvl="5" algn="l" rtl="0">
              <a:spcBef>
                <a:spcPts val="400"/>
              </a:spcBef>
              <a:spcAft>
                <a:spcPts val="0"/>
              </a:spcAft>
              <a:buClr>
                <a:srgbClr val="546A8F"/>
              </a:buClr>
              <a:buSzPts val="1200"/>
              <a:buFont typeface="Noto Sans Symbols"/>
              <a:buNone/>
              <a:defRPr sz="2000" b="0" i="0" u="none" strike="noStrike" cap="none">
                <a:solidFill>
                  <a:schemeClr val="dk2"/>
                </a:solidFill>
                <a:latin typeface="Century Schoolbook"/>
                <a:ea typeface="Century Schoolbook"/>
                <a:cs typeface="Century Schoolbook"/>
                <a:sym typeface="Century Schoolbook"/>
              </a:defRPr>
            </a:lvl6pPr>
            <a:lvl7pPr marR="0" lvl="6" algn="l" rtl="0">
              <a:spcBef>
                <a:spcPts val="400"/>
              </a:spcBef>
              <a:spcAft>
                <a:spcPts val="0"/>
              </a:spcAft>
              <a:buClr>
                <a:schemeClr val="accent1"/>
              </a:buClr>
              <a:buSzPts val="1000"/>
              <a:buFont typeface="Noto Sans Symbols"/>
              <a:buNone/>
              <a:defRPr sz="2000" b="0" i="0" u="none" strike="noStrike" cap="none">
                <a:solidFill>
                  <a:schemeClr val="dk2"/>
                </a:solidFill>
                <a:latin typeface="Century Schoolbook"/>
                <a:ea typeface="Century Schoolbook"/>
                <a:cs typeface="Century Schoolbook"/>
                <a:sym typeface="Century Schoolbook"/>
              </a:defRPr>
            </a:lvl7pPr>
            <a:lvl8pPr marR="0" lvl="7" algn="l" rtl="0">
              <a:spcBef>
                <a:spcPts val="400"/>
              </a:spcBef>
              <a:spcAft>
                <a:spcPts val="0"/>
              </a:spcAft>
              <a:buClr>
                <a:srgbClr val="BABABF"/>
              </a:buClr>
              <a:buSzPts val="1000"/>
              <a:buFont typeface="Noto Sans Symbols"/>
              <a:buNone/>
              <a:defRPr sz="2000" b="0" i="0" u="none" strike="noStrike" cap="none">
                <a:solidFill>
                  <a:schemeClr val="dk2"/>
                </a:solidFill>
                <a:latin typeface="Century Schoolbook"/>
                <a:ea typeface="Century Schoolbook"/>
                <a:cs typeface="Century Schoolbook"/>
                <a:sym typeface="Century Schoolbook"/>
              </a:defRPr>
            </a:lvl8pPr>
            <a:lvl9pPr marR="0" lvl="8" algn="l" rtl="0">
              <a:spcBef>
                <a:spcPts val="400"/>
              </a:spcBef>
              <a:spcAft>
                <a:spcPts val="0"/>
              </a:spcAft>
              <a:buClr>
                <a:schemeClr val="accent4"/>
              </a:buClr>
              <a:buSzPts val="1000"/>
              <a:buFont typeface="Noto Sans Symbols"/>
              <a:buNone/>
              <a:defRPr sz="2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15" name="Google Shape;115;p12"/>
          <p:cNvSpPr txBox="1">
            <a:spLocks noGrp="1"/>
          </p:cNvSpPr>
          <p:nvPr>
            <p:ph type="body" idx="1"/>
          </p:nvPr>
        </p:nvSpPr>
        <p:spPr>
          <a:xfrm>
            <a:off x="2624281" y="8635295"/>
            <a:ext cx="2599943" cy="100747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840"/>
              <a:buNone/>
              <a:defRPr sz="1400"/>
            </a:lvl1pPr>
            <a:lvl2pPr marL="914400" lvl="1" indent="-228600" algn="l">
              <a:spcBef>
                <a:spcPts val="240"/>
              </a:spcBef>
              <a:spcAft>
                <a:spcPts val="0"/>
              </a:spcAft>
              <a:buSzPts val="660"/>
              <a:buNone/>
              <a:defRPr sz="1200"/>
            </a:lvl2pPr>
            <a:lvl3pPr marL="1371600" lvl="2" indent="-228600" algn="l">
              <a:spcBef>
                <a:spcPts val="200"/>
              </a:spcBef>
              <a:spcAft>
                <a:spcPts val="0"/>
              </a:spcAft>
              <a:buSzPts val="550"/>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405"/>
              <a:buNone/>
              <a:defRPr sz="900"/>
            </a:lvl5pPr>
            <a:lvl6pPr marL="2743200" lvl="5" indent="-228600" algn="l">
              <a:spcBef>
                <a:spcPts val="180"/>
              </a:spcBef>
              <a:spcAft>
                <a:spcPts val="0"/>
              </a:spcAft>
              <a:buSzPts val="540"/>
              <a:buNone/>
              <a:defRPr sz="900"/>
            </a:lvl6pPr>
            <a:lvl7pPr marL="3200400" lvl="6" indent="-228600" algn="l">
              <a:spcBef>
                <a:spcPts val="180"/>
              </a:spcBef>
              <a:spcAft>
                <a:spcPts val="0"/>
              </a:spcAft>
              <a:buSzPts val="450"/>
              <a:buNone/>
              <a:defRPr sz="900"/>
            </a:lvl7pPr>
            <a:lvl8pPr marL="3657600" lvl="7" indent="-228600" algn="l">
              <a:spcBef>
                <a:spcPts val="180"/>
              </a:spcBef>
              <a:spcAft>
                <a:spcPts val="0"/>
              </a:spcAft>
              <a:buSzPts val="450"/>
              <a:buNone/>
              <a:defRPr sz="900"/>
            </a:lvl8pPr>
            <a:lvl9pPr marL="4114800" lvl="8" indent="-228600" algn="l">
              <a:spcBef>
                <a:spcPts val="180"/>
              </a:spcBef>
              <a:spcAft>
                <a:spcPts val="0"/>
              </a:spcAft>
              <a:buSzPts val="450"/>
              <a:buNone/>
              <a:defRPr sz="900"/>
            </a:lvl9pPr>
          </a:lstStyle>
          <a:p>
            <a:endParaRPr/>
          </a:p>
        </p:txBody>
      </p:sp>
      <p:sp>
        <p:nvSpPr>
          <p:cNvPr id="116" name="Google Shape;116;p12"/>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2"/>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388779" y="436814"/>
            <a:ext cx="6998018" cy="181795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3"/>
          <p:cNvSpPr txBox="1">
            <a:spLocks noGrp="1"/>
          </p:cNvSpPr>
          <p:nvPr>
            <p:ph type="body" idx="1"/>
          </p:nvPr>
        </p:nvSpPr>
        <p:spPr>
          <a:xfrm rot="5400000">
            <a:off x="288495" y="2486326"/>
            <a:ext cx="7198586" cy="6998018"/>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1465" algn="l">
              <a:spcBef>
                <a:spcPts val="360"/>
              </a:spcBef>
              <a:spcAft>
                <a:spcPts val="0"/>
              </a:spcAft>
              <a:buSzPts val="990"/>
              <a:buChar char="◆"/>
              <a:defRPr/>
            </a:lvl2pPr>
            <a:lvl3pPr marL="1371600" lvl="2" indent="-291464" algn="l">
              <a:spcBef>
                <a:spcPts val="360"/>
              </a:spcBef>
              <a:spcAft>
                <a:spcPts val="0"/>
              </a:spcAft>
              <a:buSzPts val="990"/>
              <a:buChar char="◆"/>
              <a:defRPr/>
            </a:lvl3pPr>
            <a:lvl4pPr marL="1828800" lvl="3" indent="-285750" algn="l">
              <a:spcBef>
                <a:spcPts val="360"/>
              </a:spcBef>
              <a:spcAft>
                <a:spcPts val="0"/>
              </a:spcAft>
              <a:buSzPts val="900"/>
              <a:buChar char="◆"/>
              <a:defRPr/>
            </a:lvl4pPr>
            <a:lvl5pPr marL="2286000" lvl="4" indent="-280035" algn="l">
              <a:spcBef>
                <a:spcPts val="360"/>
              </a:spcBef>
              <a:spcAft>
                <a:spcPts val="0"/>
              </a:spcAft>
              <a:buSzPts val="810"/>
              <a:buChar char="◆"/>
              <a:defRPr/>
            </a:lvl5pPr>
            <a:lvl6pPr marL="2743200" lvl="5" indent="-297179" algn="l">
              <a:spcBef>
                <a:spcPts val="360"/>
              </a:spcBef>
              <a:spcAft>
                <a:spcPts val="0"/>
              </a:spcAft>
              <a:buSzPts val="108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122" name="Google Shape;122;p13"/>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3"/>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3"/>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rot="5400000">
            <a:off x="1986167" y="4343092"/>
            <a:ext cx="9306905" cy="14943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4"/>
          <p:cNvSpPr txBox="1">
            <a:spLocks noGrp="1"/>
          </p:cNvSpPr>
          <p:nvPr>
            <p:ph type="body" idx="1"/>
          </p:nvPr>
        </p:nvSpPr>
        <p:spPr>
          <a:xfrm rot="5400000">
            <a:off x="-1543215" y="2368811"/>
            <a:ext cx="9306905" cy="5442916"/>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1465" algn="l">
              <a:spcBef>
                <a:spcPts val="360"/>
              </a:spcBef>
              <a:spcAft>
                <a:spcPts val="0"/>
              </a:spcAft>
              <a:buSzPts val="990"/>
              <a:buChar char="◆"/>
              <a:defRPr/>
            </a:lvl2pPr>
            <a:lvl3pPr marL="1371600" lvl="2" indent="-291464" algn="l">
              <a:spcBef>
                <a:spcPts val="360"/>
              </a:spcBef>
              <a:spcAft>
                <a:spcPts val="0"/>
              </a:spcAft>
              <a:buSzPts val="990"/>
              <a:buChar char="◆"/>
              <a:defRPr/>
            </a:lvl3pPr>
            <a:lvl4pPr marL="1828800" lvl="3" indent="-285750" algn="l">
              <a:spcBef>
                <a:spcPts val="360"/>
              </a:spcBef>
              <a:spcAft>
                <a:spcPts val="0"/>
              </a:spcAft>
              <a:buSzPts val="900"/>
              <a:buChar char="◆"/>
              <a:defRPr/>
            </a:lvl4pPr>
            <a:lvl5pPr marL="2286000" lvl="4" indent="-280035" algn="l">
              <a:spcBef>
                <a:spcPts val="360"/>
              </a:spcBef>
              <a:spcAft>
                <a:spcPts val="0"/>
              </a:spcAft>
              <a:buSzPts val="810"/>
              <a:buChar char="◆"/>
              <a:defRPr/>
            </a:lvl5pPr>
            <a:lvl6pPr marL="2743200" lvl="5" indent="-297179" algn="l">
              <a:spcBef>
                <a:spcPts val="360"/>
              </a:spcBef>
              <a:spcAft>
                <a:spcPts val="0"/>
              </a:spcAft>
              <a:buSzPts val="108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128" name="Google Shape;128;p14"/>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4"/>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4"/>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タイトル スライド">
  <p:cSld name="2_タイトル スライド">
    <p:spTree>
      <p:nvGrpSpPr>
        <p:cNvPr id="1" name="Shape 13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spTree>
      <p:nvGrpSpPr>
        <p:cNvPr id="1" name="Shape 52"/>
        <p:cNvGrpSpPr/>
        <p:nvPr/>
      </p:nvGrpSpPr>
      <p:grpSpPr>
        <a:xfrm>
          <a:off x="0" y="0"/>
          <a:ext cx="0" cy="0"/>
          <a:chOff x="0" y="0"/>
          <a:chExt cx="0" cy="0"/>
        </a:xfrm>
      </p:grpSpPr>
      <p:sp>
        <p:nvSpPr>
          <p:cNvPr id="53" name="Google Shape;53;p4"/>
          <p:cNvSpPr/>
          <p:nvPr/>
        </p:nvSpPr>
        <p:spPr>
          <a:xfrm>
            <a:off x="0" y="0"/>
            <a:ext cx="7775575" cy="10907712"/>
          </a:xfrm>
          <a:custGeom>
            <a:avLst/>
            <a:gdLst/>
            <a:ahLst/>
            <a:cxnLst/>
            <a:rect l="l" t="t" r="r" b="b"/>
            <a:pathLst>
              <a:path w="4395" h="3107" extrusionOk="0">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rgbClr val="E6EAFF"/>
          </a:solidFill>
          <a:ln>
            <a:noFill/>
          </a:ln>
          <a:effectLst>
            <a:outerShdw blurRad="254000" algn="tl" rotWithShape="0">
              <a:schemeClr val="accent3">
                <a:alpha val="29803"/>
              </a:scheme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006">
              <a:solidFill>
                <a:schemeClr val="dk1"/>
              </a:solidFill>
              <a:latin typeface="Century Schoolbook"/>
              <a:ea typeface="Century Schoolbook"/>
              <a:cs typeface="Century Schoolbook"/>
              <a:sym typeface="Century Schoolbook"/>
            </a:endParaRPr>
          </a:p>
        </p:txBody>
      </p:sp>
      <p:sp>
        <p:nvSpPr>
          <p:cNvPr id="54" name="Google Shape;54;p4"/>
          <p:cNvSpPr/>
          <p:nvPr/>
        </p:nvSpPr>
        <p:spPr>
          <a:xfrm>
            <a:off x="0" y="0"/>
            <a:ext cx="7775575" cy="10907713"/>
          </a:xfrm>
          <a:prstGeom prst="rect">
            <a:avLst/>
          </a:prstGeom>
          <a:gradFill>
            <a:gsLst>
              <a:gs pos="0">
                <a:schemeClr val="lt1"/>
              </a:gs>
              <a:gs pos="70000">
                <a:srgbClr val="FFFFFF">
                  <a:alpha val="0"/>
                </a:srgbClr>
              </a:gs>
              <a:gs pos="100000">
                <a:srgbClr val="FFFFFF">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a:solidFill>
                <a:schemeClr val="lt1"/>
              </a:solidFill>
              <a:latin typeface="Century Schoolbook"/>
              <a:ea typeface="Century Schoolbook"/>
              <a:cs typeface="Century Schoolbook"/>
              <a:sym typeface="Century Schoolbook"/>
            </a:endParaRPr>
          </a:p>
        </p:txBody>
      </p:sp>
      <p:grpSp>
        <p:nvGrpSpPr>
          <p:cNvPr id="55" name="Google Shape;55;p4"/>
          <p:cNvGrpSpPr/>
          <p:nvPr/>
        </p:nvGrpSpPr>
        <p:grpSpPr>
          <a:xfrm>
            <a:off x="303708" y="6590084"/>
            <a:ext cx="5406520" cy="113623"/>
            <a:chOff x="119" y="877"/>
            <a:chExt cx="5239" cy="71"/>
          </a:xfrm>
        </p:grpSpPr>
        <p:sp>
          <p:nvSpPr>
            <p:cNvPr id="56" name="Google Shape;56;p4"/>
            <p:cNvSpPr/>
            <p:nvPr/>
          </p:nvSpPr>
          <p:spPr>
            <a:xfrm>
              <a:off x="5347" y="895"/>
              <a:ext cx="11" cy="12"/>
            </a:xfrm>
            <a:custGeom>
              <a:avLst/>
              <a:gdLst/>
              <a:ahLst/>
              <a:cxnLst/>
              <a:rect l="l" t="t" r="r" b="b"/>
              <a:pathLst>
                <a:path w="11" h="12" extrusionOk="0">
                  <a:moveTo>
                    <a:pt x="11" y="12"/>
                  </a:moveTo>
                  <a:lnTo>
                    <a:pt x="11" y="0"/>
                  </a:lnTo>
                  <a:lnTo>
                    <a:pt x="0" y="0"/>
                  </a:lnTo>
                  <a:lnTo>
                    <a:pt x="0" y="12"/>
                  </a:lnTo>
                  <a:lnTo>
                    <a:pt x="0" y="12"/>
                  </a:lnTo>
                  <a:lnTo>
                    <a:pt x="11" y="12"/>
                  </a:lnTo>
                  <a:close/>
                </a:path>
              </a:pathLst>
            </a:custGeom>
            <a:gradFill>
              <a:gsLst>
                <a:gs pos="0">
                  <a:srgbClr val="947098">
                    <a:alpha val="40000"/>
                  </a:srgbClr>
                </a:gs>
                <a:gs pos="50000">
                  <a:srgbClr val="947098">
                    <a:alpha val="69803"/>
                  </a:srgbClr>
                </a:gs>
                <a:gs pos="100000">
                  <a:srgbClr val="947098">
                    <a:alpha val="4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6">
                <a:solidFill>
                  <a:schemeClr val="dk1"/>
                </a:solidFill>
                <a:latin typeface="Century Schoolbook"/>
                <a:ea typeface="Century Schoolbook"/>
                <a:cs typeface="Century Schoolbook"/>
                <a:sym typeface="Century Schoolbook"/>
              </a:endParaRPr>
            </a:p>
          </p:txBody>
        </p:sp>
        <p:sp>
          <p:nvSpPr>
            <p:cNvPr id="57" name="Google Shape;57;p4"/>
            <p:cNvSpPr/>
            <p:nvPr/>
          </p:nvSpPr>
          <p:spPr>
            <a:xfrm>
              <a:off x="119" y="877"/>
              <a:ext cx="5187" cy="71"/>
            </a:xfrm>
            <a:custGeom>
              <a:avLst/>
              <a:gdLst/>
              <a:ahLst/>
              <a:cxnLst/>
              <a:rect l="l" t="t" r="r" b="b"/>
              <a:pathLst>
                <a:path w="5187" h="71" extrusionOk="0">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adFill>
              <a:gsLst>
                <a:gs pos="0">
                  <a:srgbClr val="947098">
                    <a:alpha val="40000"/>
                  </a:srgbClr>
                </a:gs>
                <a:gs pos="50000">
                  <a:srgbClr val="947098">
                    <a:alpha val="69803"/>
                  </a:srgbClr>
                </a:gs>
                <a:gs pos="100000">
                  <a:srgbClr val="947098">
                    <a:alpha val="4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6">
                <a:solidFill>
                  <a:schemeClr val="dk1"/>
                </a:solidFill>
                <a:latin typeface="Century Schoolbook"/>
                <a:ea typeface="Century Schoolbook"/>
                <a:cs typeface="Century Schoolbook"/>
                <a:sym typeface="Century Schoolbook"/>
              </a:endParaRPr>
            </a:p>
          </p:txBody>
        </p:sp>
      </p:grpSp>
      <p:sp>
        <p:nvSpPr>
          <p:cNvPr id="58" name="Google Shape;58;p4"/>
          <p:cNvSpPr txBox="1">
            <a:spLocks noGrp="1"/>
          </p:cNvSpPr>
          <p:nvPr>
            <p:ph type="ctrTitle"/>
          </p:nvPr>
        </p:nvSpPr>
        <p:spPr>
          <a:xfrm>
            <a:off x="242961" y="3976760"/>
            <a:ext cx="5467239" cy="240626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4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
          <p:cNvSpPr txBox="1">
            <a:spLocks noGrp="1"/>
          </p:cNvSpPr>
          <p:nvPr>
            <p:ph type="subTitle" idx="1"/>
          </p:nvPr>
        </p:nvSpPr>
        <p:spPr>
          <a:xfrm>
            <a:off x="255129" y="6862774"/>
            <a:ext cx="5442903" cy="1886144"/>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1920"/>
              <a:buNone/>
              <a:defRPr>
                <a:solidFill>
                  <a:srgbClr val="888893"/>
                </a:solidFill>
              </a:defRPr>
            </a:lvl1pPr>
            <a:lvl2pPr lvl="1" algn="ctr">
              <a:spcBef>
                <a:spcPts val="560"/>
              </a:spcBef>
              <a:spcAft>
                <a:spcPts val="0"/>
              </a:spcAft>
              <a:buSzPts val="1540"/>
              <a:buNone/>
              <a:defRPr>
                <a:solidFill>
                  <a:srgbClr val="888888"/>
                </a:solidFill>
              </a:defRPr>
            </a:lvl2pPr>
            <a:lvl3pPr lvl="2" algn="ctr">
              <a:spcBef>
                <a:spcPts val="480"/>
              </a:spcBef>
              <a:spcAft>
                <a:spcPts val="0"/>
              </a:spcAft>
              <a:buSzPts val="1320"/>
              <a:buNone/>
              <a:defRPr>
                <a:solidFill>
                  <a:srgbClr val="888888"/>
                </a:solidFill>
              </a:defRPr>
            </a:lvl3pPr>
            <a:lvl4pPr lvl="3" algn="ctr">
              <a:spcBef>
                <a:spcPts val="400"/>
              </a:spcBef>
              <a:spcAft>
                <a:spcPts val="0"/>
              </a:spcAft>
              <a:buSzPts val="1000"/>
              <a:buNone/>
              <a:defRPr>
                <a:solidFill>
                  <a:srgbClr val="888888"/>
                </a:solidFill>
              </a:defRPr>
            </a:lvl4pPr>
            <a:lvl5pPr lvl="4" algn="ctr">
              <a:spcBef>
                <a:spcPts val="400"/>
              </a:spcBef>
              <a:spcAft>
                <a:spcPts val="0"/>
              </a:spcAft>
              <a:buSzPts val="900"/>
              <a:buNone/>
              <a:defRPr>
                <a:solidFill>
                  <a:srgbClr val="888888"/>
                </a:solidFill>
              </a:defRPr>
            </a:lvl5pPr>
            <a:lvl6pPr lvl="5" algn="ctr">
              <a:spcBef>
                <a:spcPts val="400"/>
              </a:spcBef>
              <a:spcAft>
                <a:spcPts val="0"/>
              </a:spcAft>
              <a:buSzPts val="1200"/>
              <a:buNone/>
              <a:defRPr>
                <a:solidFill>
                  <a:srgbClr val="888888"/>
                </a:solidFill>
              </a:defRPr>
            </a:lvl6pPr>
            <a:lvl7pPr lvl="6" algn="ctr">
              <a:spcBef>
                <a:spcPts val="400"/>
              </a:spcBef>
              <a:spcAft>
                <a:spcPts val="0"/>
              </a:spcAft>
              <a:buSzPts val="1000"/>
              <a:buNone/>
              <a:defRPr>
                <a:solidFill>
                  <a:srgbClr val="888888"/>
                </a:solidFill>
              </a:defRPr>
            </a:lvl7pPr>
            <a:lvl8pPr lvl="7" algn="ctr">
              <a:spcBef>
                <a:spcPts val="400"/>
              </a:spcBef>
              <a:spcAft>
                <a:spcPts val="0"/>
              </a:spcAft>
              <a:buSzPts val="1000"/>
              <a:buNone/>
              <a:defRPr>
                <a:solidFill>
                  <a:srgbClr val="888888"/>
                </a:solidFill>
              </a:defRPr>
            </a:lvl8pPr>
            <a:lvl9pPr lvl="8" algn="ctr">
              <a:spcBef>
                <a:spcPts val="400"/>
              </a:spcBef>
              <a:spcAft>
                <a:spcPts val="0"/>
              </a:spcAft>
              <a:buSzPts val="1000"/>
              <a:buNone/>
              <a:defRPr>
                <a:solidFill>
                  <a:srgbClr val="888888"/>
                </a:solidFill>
              </a:defRPr>
            </a:lvl9pPr>
          </a:lstStyle>
          <a:p>
            <a:endParaRPr/>
          </a:p>
        </p:txBody>
      </p:sp>
      <p:sp>
        <p:nvSpPr>
          <p:cNvPr id="60" name="Google Shape;60;p4"/>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388779" y="436814"/>
            <a:ext cx="6998018" cy="181795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
          <p:cNvSpPr txBox="1">
            <a:spLocks noGrp="1"/>
          </p:cNvSpPr>
          <p:nvPr>
            <p:ph type="body" idx="1"/>
          </p:nvPr>
        </p:nvSpPr>
        <p:spPr>
          <a:xfrm>
            <a:off x="388779" y="2386042"/>
            <a:ext cx="6998018" cy="7198586"/>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291465" algn="l">
              <a:spcBef>
                <a:spcPts val="360"/>
              </a:spcBef>
              <a:spcAft>
                <a:spcPts val="0"/>
              </a:spcAft>
              <a:buSzPts val="990"/>
              <a:buChar char="◆"/>
              <a:defRPr/>
            </a:lvl2pPr>
            <a:lvl3pPr marL="1371600" lvl="2" indent="-291464" algn="l">
              <a:spcBef>
                <a:spcPts val="360"/>
              </a:spcBef>
              <a:spcAft>
                <a:spcPts val="0"/>
              </a:spcAft>
              <a:buSzPts val="990"/>
              <a:buChar char="◆"/>
              <a:defRPr/>
            </a:lvl3pPr>
            <a:lvl4pPr marL="1828800" lvl="3" indent="-285750" algn="l">
              <a:spcBef>
                <a:spcPts val="360"/>
              </a:spcBef>
              <a:spcAft>
                <a:spcPts val="0"/>
              </a:spcAft>
              <a:buSzPts val="900"/>
              <a:buChar char="◆"/>
              <a:defRPr/>
            </a:lvl4pPr>
            <a:lvl5pPr marL="2286000" lvl="4" indent="-280035" algn="l">
              <a:spcBef>
                <a:spcPts val="360"/>
              </a:spcBef>
              <a:spcAft>
                <a:spcPts val="0"/>
              </a:spcAft>
              <a:buSzPts val="810"/>
              <a:buChar char="◆"/>
              <a:defRPr/>
            </a:lvl5pPr>
            <a:lvl6pPr marL="2743200" lvl="5" indent="-297179" algn="l">
              <a:spcBef>
                <a:spcPts val="360"/>
              </a:spcBef>
              <a:spcAft>
                <a:spcPts val="0"/>
              </a:spcAft>
              <a:buSzPts val="108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66" name="Google Shape;66;p5"/>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セクション見出し" type="secHead">
  <p:cSld name="SECTION_HEADER">
    <p:spTree>
      <p:nvGrpSpPr>
        <p:cNvPr id="1" name="Shape 69"/>
        <p:cNvGrpSpPr/>
        <p:nvPr/>
      </p:nvGrpSpPr>
      <p:grpSpPr>
        <a:xfrm>
          <a:off x="0" y="0"/>
          <a:ext cx="0" cy="0"/>
          <a:chOff x="0" y="0"/>
          <a:chExt cx="0" cy="0"/>
        </a:xfrm>
      </p:grpSpPr>
      <p:sp>
        <p:nvSpPr>
          <p:cNvPr id="70" name="Google Shape;70;p6"/>
          <p:cNvSpPr/>
          <p:nvPr/>
        </p:nvSpPr>
        <p:spPr>
          <a:xfrm>
            <a:off x="0" y="0"/>
            <a:ext cx="7775575" cy="10907712"/>
          </a:xfrm>
          <a:custGeom>
            <a:avLst/>
            <a:gdLst/>
            <a:ahLst/>
            <a:cxnLst/>
            <a:rect l="l" t="t" r="r" b="b"/>
            <a:pathLst>
              <a:path w="4395" h="3107" extrusionOk="0">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rgbClr val="D8DDF3"/>
          </a:solidFill>
          <a:ln>
            <a:noFill/>
          </a:ln>
          <a:effectLst>
            <a:outerShdw blurRad="254000" algn="tl" rotWithShape="0">
              <a:srgbClr val="7A65A3">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006">
              <a:solidFill>
                <a:schemeClr val="dk1"/>
              </a:solidFill>
              <a:latin typeface="Century Schoolbook"/>
              <a:ea typeface="Century Schoolbook"/>
              <a:cs typeface="Century Schoolbook"/>
              <a:sym typeface="Century Schoolbook"/>
            </a:endParaRPr>
          </a:p>
        </p:txBody>
      </p:sp>
      <p:sp>
        <p:nvSpPr>
          <p:cNvPr id="71" name="Google Shape;71;p6"/>
          <p:cNvSpPr/>
          <p:nvPr/>
        </p:nvSpPr>
        <p:spPr>
          <a:xfrm>
            <a:off x="-4759" y="0"/>
            <a:ext cx="7775575" cy="10907713"/>
          </a:xfrm>
          <a:prstGeom prst="rect">
            <a:avLst/>
          </a:prstGeom>
          <a:gradFill>
            <a:gsLst>
              <a:gs pos="0">
                <a:schemeClr val="lt1"/>
              </a:gs>
              <a:gs pos="70000">
                <a:srgbClr val="FFFFFF">
                  <a:alpha val="0"/>
                </a:srgbClr>
              </a:gs>
              <a:gs pos="100000">
                <a:srgbClr val="FFFFFF">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a:solidFill>
                <a:schemeClr val="lt1"/>
              </a:solidFill>
              <a:latin typeface="Century Schoolbook"/>
              <a:ea typeface="Century Schoolbook"/>
              <a:cs typeface="Century Schoolbook"/>
              <a:sym typeface="Century Schoolbook"/>
            </a:endParaRPr>
          </a:p>
        </p:txBody>
      </p:sp>
      <p:sp>
        <p:nvSpPr>
          <p:cNvPr id="72" name="Google Shape;72;p6"/>
          <p:cNvSpPr txBox="1">
            <a:spLocks noGrp="1"/>
          </p:cNvSpPr>
          <p:nvPr>
            <p:ph type="title"/>
          </p:nvPr>
        </p:nvSpPr>
        <p:spPr>
          <a:xfrm>
            <a:off x="607444" y="7499067"/>
            <a:ext cx="6609239" cy="124985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Bookman Old Style"/>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
          <p:cNvSpPr txBox="1">
            <a:spLocks noGrp="1"/>
          </p:cNvSpPr>
          <p:nvPr>
            <p:ph type="body" idx="1"/>
          </p:nvPr>
        </p:nvSpPr>
        <p:spPr>
          <a:xfrm>
            <a:off x="614217" y="3067778"/>
            <a:ext cx="6609239" cy="4282306"/>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200"/>
              <a:buNone/>
              <a:defRPr sz="2000">
                <a:solidFill>
                  <a:srgbClr val="888893"/>
                </a:solidFill>
              </a:defRPr>
            </a:lvl1pPr>
            <a:lvl2pPr marL="914400" lvl="1" indent="-228600" algn="l">
              <a:spcBef>
                <a:spcPts val="360"/>
              </a:spcBef>
              <a:spcAft>
                <a:spcPts val="0"/>
              </a:spcAft>
              <a:buSzPts val="990"/>
              <a:buNone/>
              <a:defRPr sz="1800">
                <a:solidFill>
                  <a:srgbClr val="888888"/>
                </a:solidFill>
              </a:defRPr>
            </a:lvl2pPr>
            <a:lvl3pPr marL="1371600" lvl="2" indent="-228600" algn="l">
              <a:spcBef>
                <a:spcPts val="320"/>
              </a:spcBef>
              <a:spcAft>
                <a:spcPts val="0"/>
              </a:spcAft>
              <a:buSzPts val="880"/>
              <a:buNone/>
              <a:defRPr sz="1600">
                <a:solidFill>
                  <a:srgbClr val="888888"/>
                </a:solidFill>
              </a:defRPr>
            </a:lvl3pPr>
            <a:lvl4pPr marL="1828800" lvl="3" indent="-228600" algn="l">
              <a:spcBef>
                <a:spcPts val="280"/>
              </a:spcBef>
              <a:spcAft>
                <a:spcPts val="0"/>
              </a:spcAft>
              <a:buSzPts val="700"/>
              <a:buNone/>
              <a:defRPr sz="1400">
                <a:solidFill>
                  <a:srgbClr val="888888"/>
                </a:solidFill>
              </a:defRPr>
            </a:lvl4pPr>
            <a:lvl5pPr marL="2286000" lvl="4" indent="-228600" algn="l">
              <a:spcBef>
                <a:spcPts val="280"/>
              </a:spcBef>
              <a:spcAft>
                <a:spcPts val="0"/>
              </a:spcAft>
              <a:buSzPts val="630"/>
              <a:buNone/>
              <a:defRPr sz="1400">
                <a:solidFill>
                  <a:srgbClr val="888888"/>
                </a:solidFill>
              </a:defRPr>
            </a:lvl5pPr>
            <a:lvl6pPr marL="2743200" lvl="5" indent="-228600" algn="l">
              <a:spcBef>
                <a:spcPts val="280"/>
              </a:spcBef>
              <a:spcAft>
                <a:spcPts val="0"/>
              </a:spcAft>
              <a:buSzPts val="840"/>
              <a:buNone/>
              <a:defRPr sz="1400">
                <a:solidFill>
                  <a:srgbClr val="888888"/>
                </a:solidFill>
              </a:defRPr>
            </a:lvl6pPr>
            <a:lvl7pPr marL="3200400" lvl="6" indent="-228600" algn="l">
              <a:spcBef>
                <a:spcPts val="280"/>
              </a:spcBef>
              <a:spcAft>
                <a:spcPts val="0"/>
              </a:spcAft>
              <a:buSzPts val="700"/>
              <a:buNone/>
              <a:defRPr sz="1400">
                <a:solidFill>
                  <a:srgbClr val="888888"/>
                </a:solidFill>
              </a:defRPr>
            </a:lvl7pPr>
            <a:lvl8pPr marL="3657600" lvl="7" indent="-228600" algn="l">
              <a:spcBef>
                <a:spcPts val="280"/>
              </a:spcBef>
              <a:spcAft>
                <a:spcPts val="0"/>
              </a:spcAft>
              <a:buSzPts val="700"/>
              <a:buNone/>
              <a:defRPr sz="1400">
                <a:solidFill>
                  <a:srgbClr val="888888"/>
                </a:solidFill>
              </a:defRPr>
            </a:lvl8pPr>
            <a:lvl9pPr marL="4114800" lvl="8" indent="-228600" algn="l">
              <a:spcBef>
                <a:spcPts val="280"/>
              </a:spcBef>
              <a:spcAft>
                <a:spcPts val="0"/>
              </a:spcAft>
              <a:buSzPts val="700"/>
              <a:buNone/>
              <a:defRPr sz="1400">
                <a:solidFill>
                  <a:srgbClr val="888888"/>
                </a:solidFill>
              </a:defRPr>
            </a:lvl9pPr>
          </a:lstStyle>
          <a:p>
            <a:endParaRPr/>
          </a:p>
        </p:txBody>
      </p:sp>
      <p:sp>
        <p:nvSpPr>
          <p:cNvPr id="74" name="Google Shape;74;p6"/>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grpSp>
        <p:nvGrpSpPr>
          <p:cNvPr id="77" name="Google Shape;77;p6"/>
          <p:cNvGrpSpPr/>
          <p:nvPr/>
        </p:nvGrpSpPr>
        <p:grpSpPr>
          <a:xfrm>
            <a:off x="607444" y="7385444"/>
            <a:ext cx="6621434" cy="113623"/>
            <a:chOff x="119" y="877"/>
            <a:chExt cx="5239" cy="71"/>
          </a:xfrm>
        </p:grpSpPr>
        <p:sp>
          <p:nvSpPr>
            <p:cNvPr id="78" name="Google Shape;78;p6"/>
            <p:cNvSpPr/>
            <p:nvPr/>
          </p:nvSpPr>
          <p:spPr>
            <a:xfrm>
              <a:off x="5347" y="895"/>
              <a:ext cx="11" cy="12"/>
            </a:xfrm>
            <a:custGeom>
              <a:avLst/>
              <a:gdLst/>
              <a:ahLst/>
              <a:cxnLst/>
              <a:rect l="l" t="t" r="r" b="b"/>
              <a:pathLst>
                <a:path w="11" h="12" extrusionOk="0">
                  <a:moveTo>
                    <a:pt x="11" y="12"/>
                  </a:moveTo>
                  <a:lnTo>
                    <a:pt x="11" y="0"/>
                  </a:lnTo>
                  <a:lnTo>
                    <a:pt x="0" y="0"/>
                  </a:lnTo>
                  <a:lnTo>
                    <a:pt x="0" y="12"/>
                  </a:lnTo>
                  <a:lnTo>
                    <a:pt x="0" y="12"/>
                  </a:lnTo>
                  <a:lnTo>
                    <a:pt x="11" y="12"/>
                  </a:lnTo>
                  <a:close/>
                </a:path>
              </a:pathLst>
            </a:custGeom>
            <a:gradFill>
              <a:gsLst>
                <a:gs pos="0">
                  <a:srgbClr val="947098">
                    <a:alpha val="69803"/>
                  </a:srgbClr>
                </a:gs>
                <a:gs pos="40000">
                  <a:srgbClr val="947098">
                    <a:alpha val="69803"/>
                  </a:srgbClr>
                </a:gs>
                <a:gs pos="100000">
                  <a:srgbClr val="947098">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6">
                <a:solidFill>
                  <a:schemeClr val="dk1"/>
                </a:solidFill>
                <a:latin typeface="Century Schoolbook"/>
                <a:ea typeface="Century Schoolbook"/>
                <a:cs typeface="Century Schoolbook"/>
                <a:sym typeface="Century Schoolbook"/>
              </a:endParaRPr>
            </a:p>
          </p:txBody>
        </p:sp>
        <p:sp>
          <p:nvSpPr>
            <p:cNvPr id="79" name="Google Shape;79;p6"/>
            <p:cNvSpPr/>
            <p:nvPr/>
          </p:nvSpPr>
          <p:spPr>
            <a:xfrm>
              <a:off x="119" y="877"/>
              <a:ext cx="5187" cy="71"/>
            </a:xfrm>
            <a:custGeom>
              <a:avLst/>
              <a:gdLst/>
              <a:ahLst/>
              <a:cxnLst/>
              <a:rect l="l" t="t" r="r" b="b"/>
              <a:pathLst>
                <a:path w="5187" h="71" extrusionOk="0">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adFill>
              <a:gsLst>
                <a:gs pos="0">
                  <a:srgbClr val="947098">
                    <a:alpha val="69803"/>
                  </a:srgbClr>
                </a:gs>
                <a:gs pos="40000">
                  <a:srgbClr val="947098">
                    <a:alpha val="69803"/>
                  </a:srgbClr>
                </a:gs>
                <a:gs pos="100000">
                  <a:srgbClr val="947098">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6">
                <a:solidFill>
                  <a:schemeClr val="dk1"/>
                </a:solidFill>
                <a:latin typeface="Century Schoolbook"/>
                <a:ea typeface="Century Schoolbook"/>
                <a:cs typeface="Century Schoolbook"/>
                <a:sym typeface="Century Schoolbook"/>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388779" y="436814"/>
            <a:ext cx="6998018" cy="181795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7"/>
          <p:cNvSpPr txBox="1">
            <a:spLocks noGrp="1"/>
          </p:cNvSpPr>
          <p:nvPr>
            <p:ph type="body" idx="1"/>
          </p:nvPr>
        </p:nvSpPr>
        <p:spPr>
          <a:xfrm>
            <a:off x="388779" y="2545134"/>
            <a:ext cx="3434212" cy="7198586"/>
          </a:xfrm>
          <a:prstGeom prst="rect">
            <a:avLst/>
          </a:prstGeom>
          <a:noFill/>
          <a:ln>
            <a:noFill/>
          </a:ln>
        </p:spPr>
        <p:txBody>
          <a:bodyPr spcFirstLastPara="1" wrap="square" lIns="91425" tIns="45700" rIns="91425" bIns="45700" anchor="t" anchorCtr="0">
            <a:noAutofit/>
          </a:bodyPr>
          <a:lstStyle>
            <a:lvl1pPr marL="457200" lvl="0" indent="-335280" algn="l">
              <a:spcBef>
                <a:spcPts val="560"/>
              </a:spcBef>
              <a:spcAft>
                <a:spcPts val="0"/>
              </a:spcAft>
              <a:buSzPts val="1680"/>
              <a:buChar char="◆"/>
              <a:defRPr sz="2800"/>
            </a:lvl1pPr>
            <a:lvl2pPr marL="914400" lvl="1" indent="-312419" algn="l">
              <a:spcBef>
                <a:spcPts val="480"/>
              </a:spcBef>
              <a:spcAft>
                <a:spcPts val="0"/>
              </a:spcAft>
              <a:buSzPts val="1320"/>
              <a:buChar char="◆"/>
              <a:defRPr sz="2400"/>
            </a:lvl2pPr>
            <a:lvl3pPr marL="1371600" lvl="2" indent="-298450" algn="l">
              <a:spcBef>
                <a:spcPts val="400"/>
              </a:spcBef>
              <a:spcAft>
                <a:spcPts val="0"/>
              </a:spcAft>
              <a:buSzPts val="1100"/>
              <a:buChar char="◆"/>
              <a:defRPr sz="2000"/>
            </a:lvl3pPr>
            <a:lvl4pPr marL="1828800" lvl="3" indent="-285750" algn="l">
              <a:spcBef>
                <a:spcPts val="360"/>
              </a:spcBef>
              <a:spcAft>
                <a:spcPts val="0"/>
              </a:spcAft>
              <a:buSzPts val="900"/>
              <a:buChar char="◆"/>
              <a:defRPr sz="1800"/>
            </a:lvl4pPr>
            <a:lvl5pPr marL="2286000" lvl="4" indent="-280035" algn="l">
              <a:spcBef>
                <a:spcPts val="360"/>
              </a:spcBef>
              <a:spcAft>
                <a:spcPts val="0"/>
              </a:spcAft>
              <a:buSzPts val="810"/>
              <a:buChar char="◆"/>
              <a:defRPr sz="1800"/>
            </a:lvl5pPr>
            <a:lvl6pPr marL="2743200" lvl="5" indent="-297179" algn="l">
              <a:spcBef>
                <a:spcPts val="360"/>
              </a:spcBef>
              <a:spcAft>
                <a:spcPts val="0"/>
              </a:spcAft>
              <a:buSzPts val="1080"/>
              <a:buChar char="◆"/>
              <a:defRPr sz="1800"/>
            </a:lvl6pPr>
            <a:lvl7pPr marL="3200400" lvl="6" indent="-285750" algn="l">
              <a:spcBef>
                <a:spcPts val="360"/>
              </a:spcBef>
              <a:spcAft>
                <a:spcPts val="0"/>
              </a:spcAft>
              <a:buSzPts val="900"/>
              <a:buChar char="◆"/>
              <a:defRPr sz="1800"/>
            </a:lvl7pPr>
            <a:lvl8pPr marL="3657600" lvl="7" indent="-285750" algn="l">
              <a:spcBef>
                <a:spcPts val="360"/>
              </a:spcBef>
              <a:spcAft>
                <a:spcPts val="0"/>
              </a:spcAft>
              <a:buSzPts val="900"/>
              <a:buChar char="◆"/>
              <a:defRPr sz="1800"/>
            </a:lvl8pPr>
            <a:lvl9pPr marL="4114800" lvl="8" indent="-285750" algn="l">
              <a:spcBef>
                <a:spcPts val="360"/>
              </a:spcBef>
              <a:spcAft>
                <a:spcPts val="0"/>
              </a:spcAft>
              <a:buSzPts val="900"/>
              <a:buChar char="◆"/>
              <a:defRPr sz="1800"/>
            </a:lvl9pPr>
          </a:lstStyle>
          <a:p>
            <a:endParaRPr/>
          </a:p>
        </p:txBody>
      </p:sp>
      <p:sp>
        <p:nvSpPr>
          <p:cNvPr id="83" name="Google Shape;83;p7"/>
          <p:cNvSpPr txBox="1">
            <a:spLocks noGrp="1"/>
          </p:cNvSpPr>
          <p:nvPr>
            <p:ph type="body" idx="2"/>
          </p:nvPr>
        </p:nvSpPr>
        <p:spPr>
          <a:xfrm>
            <a:off x="3952584" y="2545134"/>
            <a:ext cx="3434212" cy="7198586"/>
          </a:xfrm>
          <a:prstGeom prst="rect">
            <a:avLst/>
          </a:prstGeom>
          <a:noFill/>
          <a:ln>
            <a:noFill/>
          </a:ln>
        </p:spPr>
        <p:txBody>
          <a:bodyPr spcFirstLastPara="1" wrap="square" lIns="91425" tIns="45700" rIns="91425" bIns="45700" anchor="t" anchorCtr="0">
            <a:noAutofit/>
          </a:bodyPr>
          <a:lstStyle>
            <a:lvl1pPr marL="457200" lvl="0" indent="-335280" algn="l">
              <a:spcBef>
                <a:spcPts val="560"/>
              </a:spcBef>
              <a:spcAft>
                <a:spcPts val="0"/>
              </a:spcAft>
              <a:buSzPts val="1680"/>
              <a:buChar char="◆"/>
              <a:defRPr sz="2800"/>
            </a:lvl1pPr>
            <a:lvl2pPr marL="914400" lvl="1" indent="-312419" algn="l">
              <a:spcBef>
                <a:spcPts val="480"/>
              </a:spcBef>
              <a:spcAft>
                <a:spcPts val="0"/>
              </a:spcAft>
              <a:buSzPts val="1320"/>
              <a:buChar char="◆"/>
              <a:defRPr sz="2400"/>
            </a:lvl2pPr>
            <a:lvl3pPr marL="1371600" lvl="2" indent="-298450" algn="l">
              <a:spcBef>
                <a:spcPts val="400"/>
              </a:spcBef>
              <a:spcAft>
                <a:spcPts val="0"/>
              </a:spcAft>
              <a:buSzPts val="1100"/>
              <a:buChar char="◆"/>
              <a:defRPr sz="2000"/>
            </a:lvl3pPr>
            <a:lvl4pPr marL="1828800" lvl="3" indent="-285750" algn="l">
              <a:spcBef>
                <a:spcPts val="360"/>
              </a:spcBef>
              <a:spcAft>
                <a:spcPts val="0"/>
              </a:spcAft>
              <a:buSzPts val="900"/>
              <a:buChar char="◆"/>
              <a:defRPr sz="1800"/>
            </a:lvl4pPr>
            <a:lvl5pPr marL="2286000" lvl="4" indent="-280035" algn="l">
              <a:spcBef>
                <a:spcPts val="360"/>
              </a:spcBef>
              <a:spcAft>
                <a:spcPts val="0"/>
              </a:spcAft>
              <a:buSzPts val="810"/>
              <a:buChar char="◆"/>
              <a:defRPr sz="1800"/>
            </a:lvl5pPr>
            <a:lvl6pPr marL="2743200" lvl="5" indent="-297179" algn="l">
              <a:spcBef>
                <a:spcPts val="360"/>
              </a:spcBef>
              <a:spcAft>
                <a:spcPts val="0"/>
              </a:spcAft>
              <a:buSzPts val="1080"/>
              <a:buChar char="◆"/>
              <a:defRPr sz="1800"/>
            </a:lvl6pPr>
            <a:lvl7pPr marL="3200400" lvl="6" indent="-285750" algn="l">
              <a:spcBef>
                <a:spcPts val="360"/>
              </a:spcBef>
              <a:spcAft>
                <a:spcPts val="0"/>
              </a:spcAft>
              <a:buSzPts val="900"/>
              <a:buChar char="◆"/>
              <a:defRPr sz="1800"/>
            </a:lvl7pPr>
            <a:lvl8pPr marL="3657600" lvl="7" indent="-285750" algn="l">
              <a:spcBef>
                <a:spcPts val="360"/>
              </a:spcBef>
              <a:spcAft>
                <a:spcPts val="0"/>
              </a:spcAft>
              <a:buSzPts val="900"/>
              <a:buChar char="◆"/>
              <a:defRPr sz="1800"/>
            </a:lvl8pPr>
            <a:lvl9pPr marL="4114800" lvl="8" indent="-285750" algn="l">
              <a:spcBef>
                <a:spcPts val="360"/>
              </a:spcBef>
              <a:spcAft>
                <a:spcPts val="0"/>
              </a:spcAft>
              <a:buSzPts val="900"/>
              <a:buChar char="◆"/>
              <a:defRPr sz="1800"/>
            </a:lvl9pPr>
          </a:lstStyle>
          <a:p>
            <a:endParaRPr/>
          </a:p>
        </p:txBody>
      </p:sp>
      <p:sp>
        <p:nvSpPr>
          <p:cNvPr id="84" name="Google Shape;84;p7"/>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87"/>
        <p:cNvGrpSpPr/>
        <p:nvPr/>
      </p:nvGrpSpPr>
      <p:grpSpPr>
        <a:xfrm>
          <a:off x="0" y="0"/>
          <a:ext cx="0" cy="0"/>
          <a:chOff x="0" y="0"/>
          <a:chExt cx="0" cy="0"/>
        </a:xfrm>
      </p:grpSpPr>
      <p:sp>
        <p:nvSpPr>
          <p:cNvPr id="88" name="Google Shape;88;p8"/>
          <p:cNvSpPr txBox="1">
            <a:spLocks noGrp="1"/>
          </p:cNvSpPr>
          <p:nvPr>
            <p:ph type="title"/>
          </p:nvPr>
        </p:nvSpPr>
        <p:spPr>
          <a:xfrm>
            <a:off x="388779" y="436814"/>
            <a:ext cx="6998018" cy="181795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8"/>
          <p:cNvSpPr txBox="1">
            <a:spLocks noGrp="1"/>
          </p:cNvSpPr>
          <p:nvPr>
            <p:ph type="body" idx="1"/>
          </p:nvPr>
        </p:nvSpPr>
        <p:spPr>
          <a:xfrm>
            <a:off x="388779" y="2441612"/>
            <a:ext cx="3435563" cy="1017547"/>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440"/>
              <a:buNone/>
              <a:defRPr sz="2400" b="1"/>
            </a:lvl1pPr>
            <a:lvl2pPr marL="914400" lvl="1" indent="-228600" algn="l">
              <a:spcBef>
                <a:spcPts val="400"/>
              </a:spcBef>
              <a:spcAft>
                <a:spcPts val="0"/>
              </a:spcAft>
              <a:buSzPts val="1100"/>
              <a:buNone/>
              <a:defRPr sz="2000" b="1"/>
            </a:lvl2pPr>
            <a:lvl3pPr marL="1371600" lvl="2" indent="-228600" algn="l">
              <a:spcBef>
                <a:spcPts val="360"/>
              </a:spcBef>
              <a:spcAft>
                <a:spcPts val="0"/>
              </a:spcAft>
              <a:buSzPts val="990"/>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720"/>
              <a:buNone/>
              <a:defRPr sz="1600" b="1"/>
            </a:lvl5pPr>
            <a:lvl6pPr marL="2743200" lvl="5" indent="-228600" algn="l">
              <a:spcBef>
                <a:spcPts val="320"/>
              </a:spcBef>
              <a:spcAft>
                <a:spcPts val="0"/>
              </a:spcAft>
              <a:buSzPts val="960"/>
              <a:buNone/>
              <a:defRPr sz="1600" b="1"/>
            </a:lvl6pPr>
            <a:lvl7pPr marL="3200400" lvl="6" indent="-228600" algn="l">
              <a:spcBef>
                <a:spcPts val="320"/>
              </a:spcBef>
              <a:spcAft>
                <a:spcPts val="0"/>
              </a:spcAft>
              <a:buSzPts val="800"/>
              <a:buNone/>
              <a:defRPr sz="1600" b="1"/>
            </a:lvl7pPr>
            <a:lvl8pPr marL="3657600" lvl="7" indent="-228600" algn="l">
              <a:spcBef>
                <a:spcPts val="320"/>
              </a:spcBef>
              <a:spcAft>
                <a:spcPts val="0"/>
              </a:spcAft>
              <a:buSzPts val="800"/>
              <a:buNone/>
              <a:defRPr sz="1600" b="1"/>
            </a:lvl8pPr>
            <a:lvl9pPr marL="4114800" lvl="8" indent="-228600" algn="l">
              <a:spcBef>
                <a:spcPts val="320"/>
              </a:spcBef>
              <a:spcAft>
                <a:spcPts val="0"/>
              </a:spcAft>
              <a:buSzPts val="800"/>
              <a:buNone/>
              <a:defRPr sz="1600" b="1"/>
            </a:lvl9pPr>
          </a:lstStyle>
          <a:p>
            <a:endParaRPr/>
          </a:p>
        </p:txBody>
      </p:sp>
      <p:sp>
        <p:nvSpPr>
          <p:cNvPr id="90" name="Google Shape;90;p8"/>
          <p:cNvSpPr txBox="1">
            <a:spLocks noGrp="1"/>
          </p:cNvSpPr>
          <p:nvPr>
            <p:ph type="body" idx="2"/>
          </p:nvPr>
        </p:nvSpPr>
        <p:spPr>
          <a:xfrm>
            <a:off x="388779" y="3459159"/>
            <a:ext cx="3435563" cy="6284560"/>
          </a:xfrm>
          <a:prstGeom prst="rect">
            <a:avLst/>
          </a:prstGeom>
          <a:noFill/>
          <a:ln>
            <a:noFill/>
          </a:ln>
        </p:spPr>
        <p:txBody>
          <a:bodyPr spcFirstLastPara="1" wrap="square" lIns="91425" tIns="45700" rIns="91425" bIns="45700" anchor="t" anchorCtr="0">
            <a:noAutofit/>
          </a:bodyPr>
          <a:lstStyle>
            <a:lvl1pPr marL="457200" lvl="0" indent="-320040" algn="l">
              <a:spcBef>
                <a:spcPts val="480"/>
              </a:spcBef>
              <a:spcAft>
                <a:spcPts val="0"/>
              </a:spcAft>
              <a:buSzPts val="1440"/>
              <a:buChar char="◆"/>
              <a:defRPr sz="2400"/>
            </a:lvl1pPr>
            <a:lvl2pPr marL="914400" lvl="1" indent="-298450" algn="l">
              <a:spcBef>
                <a:spcPts val="400"/>
              </a:spcBef>
              <a:spcAft>
                <a:spcPts val="0"/>
              </a:spcAft>
              <a:buSzPts val="1100"/>
              <a:buChar char="◆"/>
              <a:defRPr sz="2000"/>
            </a:lvl2pPr>
            <a:lvl3pPr marL="1371600" lvl="2" indent="-291464" algn="l">
              <a:spcBef>
                <a:spcPts val="360"/>
              </a:spcBef>
              <a:spcAft>
                <a:spcPts val="0"/>
              </a:spcAft>
              <a:buSzPts val="990"/>
              <a:buChar char="◆"/>
              <a:defRPr sz="1800"/>
            </a:lvl3pPr>
            <a:lvl4pPr marL="1828800" lvl="3" indent="-279400" algn="l">
              <a:spcBef>
                <a:spcPts val="320"/>
              </a:spcBef>
              <a:spcAft>
                <a:spcPts val="0"/>
              </a:spcAft>
              <a:buSzPts val="800"/>
              <a:buChar char="◆"/>
              <a:defRPr sz="1600"/>
            </a:lvl4pPr>
            <a:lvl5pPr marL="2286000" lvl="4" indent="-274320" algn="l">
              <a:spcBef>
                <a:spcPts val="320"/>
              </a:spcBef>
              <a:spcAft>
                <a:spcPts val="0"/>
              </a:spcAft>
              <a:buSzPts val="720"/>
              <a:buChar char="◆"/>
              <a:defRPr sz="1600"/>
            </a:lvl5pPr>
            <a:lvl6pPr marL="2743200" lvl="5" indent="-289560" algn="l">
              <a:spcBef>
                <a:spcPts val="320"/>
              </a:spcBef>
              <a:spcAft>
                <a:spcPts val="0"/>
              </a:spcAft>
              <a:buSzPts val="960"/>
              <a:buChar char="◆"/>
              <a:defRPr sz="1600"/>
            </a:lvl6pPr>
            <a:lvl7pPr marL="3200400" lvl="6" indent="-279400" algn="l">
              <a:spcBef>
                <a:spcPts val="320"/>
              </a:spcBef>
              <a:spcAft>
                <a:spcPts val="0"/>
              </a:spcAft>
              <a:buSzPts val="800"/>
              <a:buChar char="◆"/>
              <a:defRPr sz="1600"/>
            </a:lvl7pPr>
            <a:lvl8pPr marL="3657600" lvl="7" indent="-279400" algn="l">
              <a:spcBef>
                <a:spcPts val="320"/>
              </a:spcBef>
              <a:spcAft>
                <a:spcPts val="0"/>
              </a:spcAft>
              <a:buSzPts val="800"/>
              <a:buChar char="◆"/>
              <a:defRPr sz="1600"/>
            </a:lvl8pPr>
            <a:lvl9pPr marL="4114800" lvl="8" indent="-279400" algn="l">
              <a:spcBef>
                <a:spcPts val="320"/>
              </a:spcBef>
              <a:spcAft>
                <a:spcPts val="0"/>
              </a:spcAft>
              <a:buSzPts val="800"/>
              <a:buChar char="◆"/>
              <a:defRPr sz="1600"/>
            </a:lvl9pPr>
          </a:lstStyle>
          <a:p>
            <a:endParaRPr/>
          </a:p>
        </p:txBody>
      </p:sp>
      <p:sp>
        <p:nvSpPr>
          <p:cNvPr id="91" name="Google Shape;91;p8"/>
          <p:cNvSpPr txBox="1">
            <a:spLocks noGrp="1"/>
          </p:cNvSpPr>
          <p:nvPr>
            <p:ph type="body" idx="3"/>
          </p:nvPr>
        </p:nvSpPr>
        <p:spPr>
          <a:xfrm>
            <a:off x="3949885" y="2441612"/>
            <a:ext cx="3436912" cy="1017547"/>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440"/>
              <a:buNone/>
              <a:defRPr sz="2400" b="1"/>
            </a:lvl1pPr>
            <a:lvl2pPr marL="914400" lvl="1" indent="-228600" algn="l">
              <a:spcBef>
                <a:spcPts val="400"/>
              </a:spcBef>
              <a:spcAft>
                <a:spcPts val="0"/>
              </a:spcAft>
              <a:buSzPts val="1100"/>
              <a:buNone/>
              <a:defRPr sz="2000" b="1"/>
            </a:lvl2pPr>
            <a:lvl3pPr marL="1371600" lvl="2" indent="-228600" algn="l">
              <a:spcBef>
                <a:spcPts val="360"/>
              </a:spcBef>
              <a:spcAft>
                <a:spcPts val="0"/>
              </a:spcAft>
              <a:buSzPts val="990"/>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720"/>
              <a:buNone/>
              <a:defRPr sz="1600" b="1"/>
            </a:lvl5pPr>
            <a:lvl6pPr marL="2743200" lvl="5" indent="-228600" algn="l">
              <a:spcBef>
                <a:spcPts val="320"/>
              </a:spcBef>
              <a:spcAft>
                <a:spcPts val="0"/>
              </a:spcAft>
              <a:buSzPts val="960"/>
              <a:buNone/>
              <a:defRPr sz="1600" b="1"/>
            </a:lvl6pPr>
            <a:lvl7pPr marL="3200400" lvl="6" indent="-228600" algn="l">
              <a:spcBef>
                <a:spcPts val="320"/>
              </a:spcBef>
              <a:spcAft>
                <a:spcPts val="0"/>
              </a:spcAft>
              <a:buSzPts val="800"/>
              <a:buNone/>
              <a:defRPr sz="1600" b="1"/>
            </a:lvl7pPr>
            <a:lvl8pPr marL="3657600" lvl="7" indent="-228600" algn="l">
              <a:spcBef>
                <a:spcPts val="320"/>
              </a:spcBef>
              <a:spcAft>
                <a:spcPts val="0"/>
              </a:spcAft>
              <a:buSzPts val="800"/>
              <a:buNone/>
              <a:defRPr sz="1600" b="1"/>
            </a:lvl8pPr>
            <a:lvl9pPr marL="4114800" lvl="8" indent="-228600" algn="l">
              <a:spcBef>
                <a:spcPts val="320"/>
              </a:spcBef>
              <a:spcAft>
                <a:spcPts val="0"/>
              </a:spcAft>
              <a:buSzPts val="800"/>
              <a:buNone/>
              <a:defRPr sz="1600" b="1"/>
            </a:lvl9pPr>
          </a:lstStyle>
          <a:p>
            <a:endParaRPr/>
          </a:p>
        </p:txBody>
      </p:sp>
      <p:sp>
        <p:nvSpPr>
          <p:cNvPr id="92" name="Google Shape;92;p8"/>
          <p:cNvSpPr txBox="1">
            <a:spLocks noGrp="1"/>
          </p:cNvSpPr>
          <p:nvPr>
            <p:ph type="body" idx="4"/>
          </p:nvPr>
        </p:nvSpPr>
        <p:spPr>
          <a:xfrm>
            <a:off x="3949885" y="3459159"/>
            <a:ext cx="3436912" cy="6284560"/>
          </a:xfrm>
          <a:prstGeom prst="rect">
            <a:avLst/>
          </a:prstGeom>
          <a:noFill/>
          <a:ln>
            <a:noFill/>
          </a:ln>
        </p:spPr>
        <p:txBody>
          <a:bodyPr spcFirstLastPara="1" wrap="square" lIns="91425" tIns="45700" rIns="91425" bIns="45700" anchor="t" anchorCtr="0">
            <a:noAutofit/>
          </a:bodyPr>
          <a:lstStyle>
            <a:lvl1pPr marL="457200" lvl="0" indent="-320040" algn="l">
              <a:spcBef>
                <a:spcPts val="480"/>
              </a:spcBef>
              <a:spcAft>
                <a:spcPts val="0"/>
              </a:spcAft>
              <a:buSzPts val="1440"/>
              <a:buChar char="◆"/>
              <a:defRPr sz="2400"/>
            </a:lvl1pPr>
            <a:lvl2pPr marL="914400" lvl="1" indent="-298450" algn="l">
              <a:spcBef>
                <a:spcPts val="400"/>
              </a:spcBef>
              <a:spcAft>
                <a:spcPts val="0"/>
              </a:spcAft>
              <a:buSzPts val="1100"/>
              <a:buChar char="◆"/>
              <a:defRPr sz="2000"/>
            </a:lvl2pPr>
            <a:lvl3pPr marL="1371600" lvl="2" indent="-291464" algn="l">
              <a:spcBef>
                <a:spcPts val="360"/>
              </a:spcBef>
              <a:spcAft>
                <a:spcPts val="0"/>
              </a:spcAft>
              <a:buSzPts val="990"/>
              <a:buChar char="◆"/>
              <a:defRPr sz="1800"/>
            </a:lvl3pPr>
            <a:lvl4pPr marL="1828800" lvl="3" indent="-279400" algn="l">
              <a:spcBef>
                <a:spcPts val="320"/>
              </a:spcBef>
              <a:spcAft>
                <a:spcPts val="0"/>
              </a:spcAft>
              <a:buSzPts val="800"/>
              <a:buChar char="◆"/>
              <a:defRPr sz="1600"/>
            </a:lvl4pPr>
            <a:lvl5pPr marL="2286000" lvl="4" indent="-274320" algn="l">
              <a:spcBef>
                <a:spcPts val="320"/>
              </a:spcBef>
              <a:spcAft>
                <a:spcPts val="0"/>
              </a:spcAft>
              <a:buSzPts val="720"/>
              <a:buChar char="◆"/>
              <a:defRPr sz="1600"/>
            </a:lvl5pPr>
            <a:lvl6pPr marL="2743200" lvl="5" indent="-289560" algn="l">
              <a:spcBef>
                <a:spcPts val="320"/>
              </a:spcBef>
              <a:spcAft>
                <a:spcPts val="0"/>
              </a:spcAft>
              <a:buSzPts val="960"/>
              <a:buChar char="◆"/>
              <a:defRPr sz="1600"/>
            </a:lvl6pPr>
            <a:lvl7pPr marL="3200400" lvl="6" indent="-279400" algn="l">
              <a:spcBef>
                <a:spcPts val="320"/>
              </a:spcBef>
              <a:spcAft>
                <a:spcPts val="0"/>
              </a:spcAft>
              <a:buSzPts val="800"/>
              <a:buChar char="◆"/>
              <a:defRPr sz="1600"/>
            </a:lvl7pPr>
            <a:lvl8pPr marL="3657600" lvl="7" indent="-279400" algn="l">
              <a:spcBef>
                <a:spcPts val="320"/>
              </a:spcBef>
              <a:spcAft>
                <a:spcPts val="0"/>
              </a:spcAft>
              <a:buSzPts val="800"/>
              <a:buChar char="◆"/>
              <a:defRPr sz="1600"/>
            </a:lvl8pPr>
            <a:lvl9pPr marL="4114800" lvl="8" indent="-279400" algn="l">
              <a:spcBef>
                <a:spcPts val="320"/>
              </a:spcBef>
              <a:spcAft>
                <a:spcPts val="0"/>
              </a:spcAft>
              <a:buSzPts val="800"/>
              <a:buChar char="◆"/>
              <a:defRPr sz="1600"/>
            </a:lvl9pPr>
          </a:lstStyle>
          <a:p>
            <a:endParaRPr/>
          </a:p>
        </p:txBody>
      </p:sp>
      <p:sp>
        <p:nvSpPr>
          <p:cNvPr id="93" name="Google Shape;93;p8"/>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8"/>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96"/>
        <p:cNvGrpSpPr/>
        <p:nvPr/>
      </p:nvGrpSpPr>
      <p:grpSpPr>
        <a:xfrm>
          <a:off x="0" y="0"/>
          <a:ext cx="0" cy="0"/>
          <a:chOff x="0" y="0"/>
          <a:chExt cx="0" cy="0"/>
        </a:xfrm>
      </p:grpSpPr>
      <p:sp>
        <p:nvSpPr>
          <p:cNvPr id="97" name="Google Shape;97;p9"/>
          <p:cNvSpPr txBox="1">
            <a:spLocks noGrp="1"/>
          </p:cNvSpPr>
          <p:nvPr>
            <p:ph type="title"/>
          </p:nvPr>
        </p:nvSpPr>
        <p:spPr>
          <a:xfrm>
            <a:off x="425203" y="454453"/>
            <a:ext cx="6536364" cy="12498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01"/>
        <p:cNvGrpSpPr/>
        <p:nvPr/>
      </p:nvGrpSpPr>
      <p:grpSpPr>
        <a:xfrm>
          <a:off x="0" y="0"/>
          <a:ext cx="0" cy="0"/>
          <a:chOff x="0" y="0"/>
          <a:chExt cx="0" cy="0"/>
        </a:xfrm>
      </p:grpSpPr>
      <p:sp>
        <p:nvSpPr>
          <p:cNvPr id="102" name="Google Shape;102;p10"/>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0"/>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105"/>
        <p:cNvGrpSpPr/>
        <p:nvPr/>
      </p:nvGrpSpPr>
      <p:grpSpPr>
        <a:xfrm>
          <a:off x="0" y="0"/>
          <a:ext cx="0" cy="0"/>
          <a:chOff x="0" y="0"/>
          <a:chExt cx="0" cy="0"/>
        </a:xfrm>
      </p:grpSpPr>
      <p:sp>
        <p:nvSpPr>
          <p:cNvPr id="106" name="Google Shape;106;p11"/>
          <p:cNvSpPr txBox="1">
            <a:spLocks noGrp="1"/>
          </p:cNvSpPr>
          <p:nvPr>
            <p:ph type="title"/>
          </p:nvPr>
        </p:nvSpPr>
        <p:spPr>
          <a:xfrm>
            <a:off x="388779" y="434289"/>
            <a:ext cx="2558111" cy="18482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Bookman Old Style"/>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1"/>
          <p:cNvSpPr txBox="1">
            <a:spLocks noGrp="1"/>
          </p:cNvSpPr>
          <p:nvPr>
            <p:ph type="body" idx="1"/>
          </p:nvPr>
        </p:nvSpPr>
        <p:spPr>
          <a:xfrm>
            <a:off x="3040034" y="434289"/>
            <a:ext cx="4346762" cy="9309431"/>
          </a:xfrm>
          <a:prstGeom prst="rect">
            <a:avLst/>
          </a:prstGeom>
          <a:noFill/>
          <a:ln>
            <a:noFill/>
          </a:ln>
        </p:spPr>
        <p:txBody>
          <a:bodyPr spcFirstLastPara="1" wrap="square" lIns="91425" tIns="45700" rIns="91425" bIns="45700" anchor="t" anchorCtr="0">
            <a:noAutofit/>
          </a:bodyPr>
          <a:lstStyle>
            <a:lvl1pPr marL="457200" lvl="0" indent="-350520" algn="l">
              <a:spcBef>
                <a:spcPts val="640"/>
              </a:spcBef>
              <a:spcAft>
                <a:spcPts val="0"/>
              </a:spcAft>
              <a:buSzPts val="1920"/>
              <a:buChar char="◆"/>
              <a:defRPr sz="3200"/>
            </a:lvl1pPr>
            <a:lvl2pPr marL="914400" lvl="1" indent="-326390" algn="l">
              <a:spcBef>
                <a:spcPts val="560"/>
              </a:spcBef>
              <a:spcAft>
                <a:spcPts val="0"/>
              </a:spcAft>
              <a:buSzPts val="1540"/>
              <a:buChar char="◆"/>
              <a:defRPr sz="2800"/>
            </a:lvl2pPr>
            <a:lvl3pPr marL="1371600" lvl="2" indent="-312419" algn="l">
              <a:spcBef>
                <a:spcPts val="480"/>
              </a:spcBef>
              <a:spcAft>
                <a:spcPts val="0"/>
              </a:spcAft>
              <a:buSzPts val="1320"/>
              <a:buChar char="◆"/>
              <a:defRPr sz="2400"/>
            </a:lvl3pPr>
            <a:lvl4pPr marL="1828800" lvl="3" indent="-292100" algn="l">
              <a:spcBef>
                <a:spcPts val="400"/>
              </a:spcBef>
              <a:spcAft>
                <a:spcPts val="0"/>
              </a:spcAft>
              <a:buSzPts val="1000"/>
              <a:buChar char="◆"/>
              <a:defRPr sz="2000"/>
            </a:lvl4pPr>
            <a:lvl5pPr marL="2286000" lvl="4" indent="-285750" algn="l">
              <a:spcBef>
                <a:spcPts val="400"/>
              </a:spcBef>
              <a:spcAft>
                <a:spcPts val="0"/>
              </a:spcAft>
              <a:buSzPts val="900"/>
              <a:buChar char="◆"/>
              <a:defRPr sz="2000"/>
            </a:lvl5pPr>
            <a:lvl6pPr marL="2743200" lvl="5" indent="-304800" algn="l">
              <a:spcBef>
                <a:spcPts val="400"/>
              </a:spcBef>
              <a:spcAft>
                <a:spcPts val="0"/>
              </a:spcAft>
              <a:buSzPts val="1200"/>
              <a:buChar char="◆"/>
              <a:defRPr sz="2000"/>
            </a:lvl6pPr>
            <a:lvl7pPr marL="3200400" lvl="6" indent="-292100" algn="l">
              <a:spcBef>
                <a:spcPts val="400"/>
              </a:spcBef>
              <a:spcAft>
                <a:spcPts val="0"/>
              </a:spcAft>
              <a:buSzPts val="1000"/>
              <a:buChar char="◆"/>
              <a:defRPr sz="2000"/>
            </a:lvl7pPr>
            <a:lvl8pPr marL="3657600" lvl="7" indent="-292100" algn="l">
              <a:spcBef>
                <a:spcPts val="400"/>
              </a:spcBef>
              <a:spcAft>
                <a:spcPts val="0"/>
              </a:spcAft>
              <a:buSzPts val="1000"/>
              <a:buChar char="◆"/>
              <a:defRPr sz="2000"/>
            </a:lvl8pPr>
            <a:lvl9pPr marL="4114800" lvl="8" indent="-292100" algn="l">
              <a:spcBef>
                <a:spcPts val="400"/>
              </a:spcBef>
              <a:spcAft>
                <a:spcPts val="0"/>
              </a:spcAft>
              <a:buSzPts val="1000"/>
              <a:buChar char="◆"/>
              <a:defRPr sz="2000"/>
            </a:lvl9pPr>
          </a:lstStyle>
          <a:p>
            <a:endParaRPr/>
          </a:p>
        </p:txBody>
      </p:sp>
      <p:sp>
        <p:nvSpPr>
          <p:cNvPr id="108" name="Google Shape;108;p11"/>
          <p:cNvSpPr txBox="1">
            <a:spLocks noGrp="1"/>
          </p:cNvSpPr>
          <p:nvPr>
            <p:ph type="body" idx="2"/>
          </p:nvPr>
        </p:nvSpPr>
        <p:spPr>
          <a:xfrm>
            <a:off x="388779" y="2282541"/>
            <a:ext cx="2558111" cy="746117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840"/>
              <a:buNone/>
              <a:defRPr sz="1400"/>
            </a:lvl1pPr>
            <a:lvl2pPr marL="914400" lvl="1" indent="-228600" algn="l">
              <a:spcBef>
                <a:spcPts val="240"/>
              </a:spcBef>
              <a:spcAft>
                <a:spcPts val="0"/>
              </a:spcAft>
              <a:buSzPts val="660"/>
              <a:buNone/>
              <a:defRPr sz="1200"/>
            </a:lvl2pPr>
            <a:lvl3pPr marL="1371600" lvl="2" indent="-228600" algn="l">
              <a:spcBef>
                <a:spcPts val="200"/>
              </a:spcBef>
              <a:spcAft>
                <a:spcPts val="0"/>
              </a:spcAft>
              <a:buSzPts val="550"/>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405"/>
              <a:buNone/>
              <a:defRPr sz="900"/>
            </a:lvl5pPr>
            <a:lvl6pPr marL="2743200" lvl="5" indent="-228600" algn="l">
              <a:spcBef>
                <a:spcPts val="180"/>
              </a:spcBef>
              <a:spcAft>
                <a:spcPts val="0"/>
              </a:spcAft>
              <a:buSzPts val="540"/>
              <a:buNone/>
              <a:defRPr sz="900"/>
            </a:lvl6pPr>
            <a:lvl7pPr marL="3200400" lvl="6" indent="-228600" algn="l">
              <a:spcBef>
                <a:spcPts val="180"/>
              </a:spcBef>
              <a:spcAft>
                <a:spcPts val="0"/>
              </a:spcAft>
              <a:buSzPts val="450"/>
              <a:buNone/>
              <a:defRPr sz="900"/>
            </a:lvl7pPr>
            <a:lvl8pPr marL="3657600" lvl="7" indent="-228600" algn="l">
              <a:spcBef>
                <a:spcPts val="180"/>
              </a:spcBef>
              <a:spcAft>
                <a:spcPts val="0"/>
              </a:spcAft>
              <a:buSzPts val="450"/>
              <a:buNone/>
              <a:defRPr sz="900"/>
            </a:lvl8pPr>
            <a:lvl9pPr marL="4114800" lvl="8" indent="-228600" algn="l">
              <a:spcBef>
                <a:spcPts val="180"/>
              </a:spcBef>
              <a:spcAft>
                <a:spcPts val="0"/>
              </a:spcAft>
              <a:buSzPts val="450"/>
              <a:buNone/>
              <a:defRPr sz="900"/>
            </a:lvl9pPr>
          </a:lstStyle>
          <a:p>
            <a:endParaRPr/>
          </a:p>
        </p:txBody>
      </p:sp>
      <p:sp>
        <p:nvSpPr>
          <p:cNvPr id="109" name="Google Shape;109;p11"/>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1"/>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7775575" cy="10907713"/>
          </a:xfrm>
          <a:prstGeom prst="rect">
            <a:avLst/>
          </a:prstGeom>
          <a:gradFill>
            <a:gsLst>
              <a:gs pos="0">
                <a:srgbClr val="947098">
                  <a:alpha val="29803"/>
                </a:srgbClr>
              </a:gs>
              <a:gs pos="70000">
                <a:srgbClr val="947098">
                  <a:alpha val="0"/>
                </a:srgbClr>
              </a:gs>
              <a:gs pos="100000">
                <a:srgbClr val="947098">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chemeClr val="lt1"/>
              </a:solidFill>
              <a:latin typeface="Century Schoolbook"/>
              <a:ea typeface="Century Schoolbook"/>
              <a:cs typeface="Century Schoolbook"/>
              <a:sym typeface="Century Schoolbook"/>
            </a:endParaRPr>
          </a:p>
        </p:txBody>
      </p:sp>
      <p:sp>
        <p:nvSpPr>
          <p:cNvPr id="11" name="Google Shape;11;p1"/>
          <p:cNvSpPr/>
          <p:nvPr/>
        </p:nvSpPr>
        <p:spPr>
          <a:xfrm>
            <a:off x="-27" y="0"/>
            <a:ext cx="7714855" cy="10907713"/>
          </a:xfrm>
          <a:custGeom>
            <a:avLst/>
            <a:gdLst/>
            <a:ahLst/>
            <a:cxnLst/>
            <a:rect l="l" t="t" r="r" b="b"/>
            <a:pathLst>
              <a:path w="1624" h="1148" extrusionOk="0">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6">
              <a:solidFill>
                <a:schemeClr val="dk1"/>
              </a:solidFill>
              <a:latin typeface="Century Schoolbook"/>
              <a:ea typeface="Century Schoolbook"/>
              <a:cs typeface="Century Schoolbook"/>
              <a:sym typeface="Century Schoolbook"/>
            </a:endParaRPr>
          </a:p>
        </p:txBody>
      </p:sp>
      <p:sp>
        <p:nvSpPr>
          <p:cNvPr id="12" name="Google Shape;12;p1"/>
          <p:cNvSpPr txBox="1">
            <a:spLocks noGrp="1"/>
          </p:cNvSpPr>
          <p:nvPr>
            <p:ph type="title"/>
          </p:nvPr>
        </p:nvSpPr>
        <p:spPr>
          <a:xfrm>
            <a:off x="388779" y="436814"/>
            <a:ext cx="6998018" cy="181795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Bookman Old Style"/>
              <a:buNone/>
              <a:defRPr sz="44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388779" y="2386042"/>
            <a:ext cx="6998018" cy="7198586"/>
          </a:xfrm>
          <a:prstGeom prst="rect">
            <a:avLst/>
          </a:prstGeom>
          <a:noFill/>
          <a:ln>
            <a:noFill/>
          </a:ln>
        </p:spPr>
        <p:txBody>
          <a:bodyPr spcFirstLastPara="1" wrap="square" lIns="91425" tIns="45700" rIns="91425" bIns="45700" anchor="t" anchorCtr="0">
            <a:noAutofit/>
          </a:bodyPr>
          <a:lstStyle>
            <a:lvl1pPr marL="457200" marR="0" lvl="0" indent="-350520" algn="l" rtl="0">
              <a:spcBef>
                <a:spcPts val="640"/>
              </a:spcBef>
              <a:spcAft>
                <a:spcPts val="0"/>
              </a:spcAft>
              <a:buClr>
                <a:srgbClr val="816285"/>
              </a:buClr>
              <a:buSzPts val="1920"/>
              <a:buFont typeface="Noto Sans Symbols"/>
              <a:buChar char="◆"/>
              <a:defRPr sz="3200" b="0" i="0" u="none" strike="noStrike" cap="none">
                <a:solidFill>
                  <a:schemeClr val="dk2"/>
                </a:solidFill>
                <a:latin typeface="Century Schoolbook"/>
                <a:ea typeface="Century Schoolbook"/>
                <a:cs typeface="Century Schoolbook"/>
                <a:sym typeface="Century Schoolbook"/>
              </a:defRPr>
            </a:lvl1pPr>
            <a:lvl2pPr marL="914400" marR="0" lvl="1" indent="-326390" algn="l" rtl="0">
              <a:spcBef>
                <a:spcPts val="560"/>
              </a:spcBef>
              <a:spcAft>
                <a:spcPts val="0"/>
              </a:spcAft>
              <a:buClr>
                <a:srgbClr val="888893"/>
              </a:buClr>
              <a:buSzPts val="1540"/>
              <a:buFont typeface="Noto Sans Symbols"/>
              <a:buChar char="◆"/>
              <a:defRPr sz="2800" b="0" i="0" u="none" strike="noStrike" cap="none">
                <a:solidFill>
                  <a:schemeClr val="dk2"/>
                </a:solidFill>
                <a:latin typeface="Century Schoolbook"/>
                <a:ea typeface="Century Schoolbook"/>
                <a:cs typeface="Century Schoolbook"/>
                <a:sym typeface="Century Schoolbook"/>
              </a:defRPr>
            </a:lvl2pPr>
            <a:lvl3pPr marL="1371600" marR="0" lvl="2" indent="-312419" algn="l" rtl="0">
              <a:spcBef>
                <a:spcPts val="480"/>
              </a:spcBef>
              <a:spcAft>
                <a:spcPts val="0"/>
              </a:spcAft>
              <a:buClr>
                <a:srgbClr val="8F6351"/>
              </a:buClr>
              <a:buSzPts val="1320"/>
              <a:buFont typeface="Noto Sans Symbols"/>
              <a:buChar char="◆"/>
              <a:defRPr sz="2400" b="0" i="0" u="none" strike="noStrike" cap="none">
                <a:solidFill>
                  <a:schemeClr val="dk2"/>
                </a:solidFill>
                <a:latin typeface="Century Schoolbook"/>
                <a:ea typeface="Century Schoolbook"/>
                <a:cs typeface="Century Schoolbook"/>
                <a:sym typeface="Century Schoolbook"/>
              </a:defRPr>
            </a:lvl3pPr>
            <a:lvl4pPr marL="1828800" marR="0" lvl="3" indent="-292100" algn="l" rtl="0">
              <a:spcBef>
                <a:spcPts val="400"/>
              </a:spcBef>
              <a:spcAft>
                <a:spcPts val="0"/>
              </a:spcAft>
              <a:buClr>
                <a:srgbClr val="708A7E"/>
              </a:buClr>
              <a:buSzPts val="1000"/>
              <a:buFont typeface="Noto Sans Symbols"/>
              <a:buChar char="◆"/>
              <a:defRPr sz="2000" b="0" i="0" u="none" strike="noStrike" cap="none">
                <a:solidFill>
                  <a:schemeClr val="dk2"/>
                </a:solidFill>
                <a:latin typeface="Century Schoolbook"/>
                <a:ea typeface="Century Schoolbook"/>
                <a:cs typeface="Century Schoolbook"/>
                <a:sym typeface="Century Schoolbook"/>
              </a:defRPr>
            </a:lvl4pPr>
            <a:lvl5pPr marL="2286000" marR="0" lvl="4" indent="-285750" algn="l" rtl="0">
              <a:spcBef>
                <a:spcPts val="400"/>
              </a:spcBef>
              <a:spcAft>
                <a:spcPts val="0"/>
              </a:spcAft>
              <a:buClr>
                <a:srgbClr val="8A8A69"/>
              </a:buClr>
              <a:buSzPts val="900"/>
              <a:buFont typeface="Noto Sans Symbols"/>
              <a:buChar char="◆"/>
              <a:defRPr sz="2000" b="0" i="0" u="none" strike="noStrike" cap="none">
                <a:solidFill>
                  <a:schemeClr val="dk2"/>
                </a:solidFill>
                <a:latin typeface="Century Schoolbook"/>
                <a:ea typeface="Century Schoolbook"/>
                <a:cs typeface="Century Schoolbook"/>
                <a:sym typeface="Century Schoolbook"/>
              </a:defRPr>
            </a:lvl5pPr>
            <a:lvl6pPr marL="2743200" marR="0" lvl="5" indent="-304800" algn="l" rtl="0">
              <a:spcBef>
                <a:spcPts val="400"/>
              </a:spcBef>
              <a:spcAft>
                <a:spcPts val="0"/>
              </a:spcAft>
              <a:buClr>
                <a:srgbClr val="546A8F"/>
              </a:buClr>
              <a:buSzPts val="1200"/>
              <a:buFont typeface="Noto Sans Symbols"/>
              <a:buChar char="◆"/>
              <a:defRPr sz="2000" b="0" i="0" u="none" strike="noStrike" cap="none">
                <a:solidFill>
                  <a:schemeClr val="dk2"/>
                </a:solidFill>
                <a:latin typeface="Century Schoolbook"/>
                <a:ea typeface="Century Schoolbook"/>
                <a:cs typeface="Century Schoolbook"/>
                <a:sym typeface="Century Schoolbook"/>
              </a:defRPr>
            </a:lvl6pPr>
            <a:lvl7pPr marL="3200400" marR="0" lvl="6" indent="-292100" algn="l" rtl="0">
              <a:spcBef>
                <a:spcPts val="400"/>
              </a:spcBef>
              <a:spcAft>
                <a:spcPts val="0"/>
              </a:spcAft>
              <a:buClr>
                <a:schemeClr val="accent1"/>
              </a:buClr>
              <a:buSzPts val="1000"/>
              <a:buFont typeface="Noto Sans Symbols"/>
              <a:buChar char="◆"/>
              <a:defRPr sz="2000" b="0" i="0" u="none" strike="noStrike" cap="none">
                <a:solidFill>
                  <a:schemeClr val="dk2"/>
                </a:solidFill>
                <a:latin typeface="Century Schoolbook"/>
                <a:ea typeface="Century Schoolbook"/>
                <a:cs typeface="Century Schoolbook"/>
                <a:sym typeface="Century Schoolbook"/>
              </a:defRPr>
            </a:lvl7pPr>
            <a:lvl8pPr marL="3657600" marR="0" lvl="7" indent="-292100" algn="l" rtl="0">
              <a:spcBef>
                <a:spcPts val="400"/>
              </a:spcBef>
              <a:spcAft>
                <a:spcPts val="0"/>
              </a:spcAft>
              <a:buClr>
                <a:srgbClr val="BABABF"/>
              </a:buClr>
              <a:buSzPts val="1000"/>
              <a:buFont typeface="Noto Sans Symbols"/>
              <a:buChar char="◆"/>
              <a:defRPr sz="2000" b="0" i="0" u="none" strike="noStrike" cap="none">
                <a:solidFill>
                  <a:schemeClr val="dk2"/>
                </a:solidFill>
                <a:latin typeface="Century Schoolbook"/>
                <a:ea typeface="Century Schoolbook"/>
                <a:cs typeface="Century Schoolbook"/>
                <a:sym typeface="Century Schoolbook"/>
              </a:defRPr>
            </a:lvl8pPr>
            <a:lvl9pPr marL="4114800" marR="0" lvl="8" indent="-292100" algn="l" rtl="0">
              <a:spcBef>
                <a:spcPts val="400"/>
              </a:spcBef>
              <a:spcAft>
                <a:spcPts val="0"/>
              </a:spcAft>
              <a:buClr>
                <a:schemeClr val="accent4"/>
              </a:buClr>
              <a:buSzPts val="1000"/>
              <a:buFont typeface="Noto Sans Symbols"/>
              <a:buChar char="◆"/>
              <a:defRPr sz="2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4" name="Google Shape;14;p1"/>
          <p:cNvSpPr txBox="1">
            <a:spLocks noGrp="1"/>
          </p:cNvSpPr>
          <p:nvPr>
            <p:ph type="dt" idx="10"/>
          </p:nvPr>
        </p:nvSpPr>
        <p:spPr>
          <a:xfrm>
            <a:off x="388779" y="10109835"/>
            <a:ext cx="1814301" cy="58073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 name="Google Shape;15;p1"/>
          <p:cNvSpPr txBox="1">
            <a:spLocks noGrp="1"/>
          </p:cNvSpPr>
          <p:nvPr>
            <p:ph type="ftr" idx="11"/>
          </p:nvPr>
        </p:nvSpPr>
        <p:spPr>
          <a:xfrm>
            <a:off x="2656655" y="10109835"/>
            <a:ext cx="2462265" cy="58073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2006"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6" name="Google Shape;16;p1"/>
          <p:cNvSpPr txBox="1">
            <a:spLocks noGrp="1"/>
          </p:cNvSpPr>
          <p:nvPr>
            <p:ph type="sldNum" idx="12"/>
          </p:nvPr>
        </p:nvSpPr>
        <p:spPr>
          <a:xfrm>
            <a:off x="5572495" y="10109835"/>
            <a:ext cx="1814301" cy="58073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u="none">
                <a:solidFill>
                  <a:srgbClr val="888888"/>
                </a:solidFill>
                <a:latin typeface="Century Schoolbook"/>
                <a:ea typeface="Century Schoolbook"/>
                <a:cs typeface="Century Schoolbook"/>
                <a:sym typeface="Century Schoolbook"/>
              </a:defRPr>
            </a:lvl1pPr>
            <a:lvl2pPr marL="0" marR="0" lvl="1" indent="0" algn="ctr" rtl="0">
              <a:spcBef>
                <a:spcPts val="0"/>
              </a:spcBef>
              <a:buNone/>
              <a:defRPr sz="1200" b="0" u="none">
                <a:solidFill>
                  <a:srgbClr val="888888"/>
                </a:solidFill>
                <a:latin typeface="Century Schoolbook"/>
                <a:ea typeface="Century Schoolbook"/>
                <a:cs typeface="Century Schoolbook"/>
                <a:sym typeface="Century Schoolbook"/>
              </a:defRPr>
            </a:lvl2pPr>
            <a:lvl3pPr marL="0" marR="0" lvl="2" indent="0" algn="ctr" rtl="0">
              <a:spcBef>
                <a:spcPts val="0"/>
              </a:spcBef>
              <a:buNone/>
              <a:defRPr sz="1200" b="0" u="none">
                <a:solidFill>
                  <a:srgbClr val="888888"/>
                </a:solidFill>
                <a:latin typeface="Century Schoolbook"/>
                <a:ea typeface="Century Schoolbook"/>
                <a:cs typeface="Century Schoolbook"/>
                <a:sym typeface="Century Schoolbook"/>
              </a:defRPr>
            </a:lvl3pPr>
            <a:lvl4pPr marL="0" marR="0" lvl="3" indent="0" algn="ctr" rtl="0">
              <a:spcBef>
                <a:spcPts val="0"/>
              </a:spcBef>
              <a:buNone/>
              <a:defRPr sz="1200" b="0" u="none">
                <a:solidFill>
                  <a:srgbClr val="888888"/>
                </a:solidFill>
                <a:latin typeface="Century Schoolbook"/>
                <a:ea typeface="Century Schoolbook"/>
                <a:cs typeface="Century Schoolbook"/>
                <a:sym typeface="Century Schoolbook"/>
              </a:defRPr>
            </a:lvl4pPr>
            <a:lvl5pPr marL="0" marR="0" lvl="4" indent="0" algn="ctr" rtl="0">
              <a:spcBef>
                <a:spcPts val="0"/>
              </a:spcBef>
              <a:buNone/>
              <a:defRPr sz="1200" b="0" u="none">
                <a:solidFill>
                  <a:srgbClr val="888888"/>
                </a:solidFill>
                <a:latin typeface="Century Schoolbook"/>
                <a:ea typeface="Century Schoolbook"/>
                <a:cs typeface="Century Schoolbook"/>
                <a:sym typeface="Century Schoolbook"/>
              </a:defRPr>
            </a:lvl5pPr>
            <a:lvl6pPr marL="0" marR="0" lvl="5" indent="0" algn="ctr" rtl="0">
              <a:spcBef>
                <a:spcPts val="0"/>
              </a:spcBef>
              <a:buNone/>
              <a:defRPr sz="1200" b="0" u="none">
                <a:solidFill>
                  <a:srgbClr val="888888"/>
                </a:solidFill>
                <a:latin typeface="Century Schoolbook"/>
                <a:ea typeface="Century Schoolbook"/>
                <a:cs typeface="Century Schoolbook"/>
                <a:sym typeface="Century Schoolbook"/>
              </a:defRPr>
            </a:lvl6pPr>
            <a:lvl7pPr marL="0" marR="0" lvl="6" indent="0" algn="ctr" rtl="0">
              <a:spcBef>
                <a:spcPts val="0"/>
              </a:spcBef>
              <a:buNone/>
              <a:defRPr sz="1200" b="0" u="none">
                <a:solidFill>
                  <a:srgbClr val="888888"/>
                </a:solidFill>
                <a:latin typeface="Century Schoolbook"/>
                <a:ea typeface="Century Schoolbook"/>
                <a:cs typeface="Century Schoolbook"/>
                <a:sym typeface="Century Schoolbook"/>
              </a:defRPr>
            </a:lvl7pPr>
            <a:lvl8pPr marL="0" marR="0" lvl="7" indent="0" algn="ctr" rtl="0">
              <a:spcBef>
                <a:spcPts val="0"/>
              </a:spcBef>
              <a:buNone/>
              <a:defRPr sz="1200" b="0" u="none">
                <a:solidFill>
                  <a:srgbClr val="888888"/>
                </a:solidFill>
                <a:latin typeface="Century Schoolbook"/>
                <a:ea typeface="Century Schoolbook"/>
                <a:cs typeface="Century Schoolbook"/>
                <a:sym typeface="Century Schoolbook"/>
              </a:defRPr>
            </a:lvl8pPr>
            <a:lvl9pPr marL="0" marR="0" lvl="8" indent="0" algn="ctr" rtl="0">
              <a:spcBef>
                <a:spcPts val="0"/>
              </a:spcBef>
              <a:buNone/>
              <a:defRPr sz="1200" b="0" u="none">
                <a:solidFill>
                  <a:srgbClr val="888888"/>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ltLang="ja-JP"/>
              <a:pPr marL="0" lvl="0" indent="0" algn="ctr" rtl="0">
                <a:spcBef>
                  <a:spcPts val="0"/>
                </a:spcBef>
                <a:spcAft>
                  <a:spcPts val="0"/>
                </a:spcAft>
                <a:buNone/>
              </a:pPr>
              <a:t>&lt;#&gt;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drive.google.com/file/d/14fZVp6Dctzee3b2IoJc7FRsvr8RfnupN/view?usp=sharing" TargetMode="Externa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drive.google.com/file/d/1qQN360Lwl8Z9mFueiASHfw3o7AmEP4FO/view?usp=sharing" TargetMode="External"/><Relationship Id="rId11" Type="http://schemas.openxmlformats.org/officeDocument/2006/relationships/image" Target="../media/image6.png"/><Relationship Id="rId5" Type="http://schemas.openxmlformats.org/officeDocument/2006/relationships/hyperlink" Target="https://www.nacus.org/cms/login2"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nacusjp.lib.overdrive.com/"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6"/>
          <p:cNvPicPr preferRelativeResize="0"/>
          <p:nvPr/>
        </p:nvPicPr>
        <p:blipFill rotWithShape="1">
          <a:blip r:embed="rId3">
            <a:alphaModFix/>
          </a:blip>
          <a:srcRect r="5309"/>
          <a:stretch/>
        </p:blipFill>
        <p:spPr>
          <a:xfrm rot="5400000">
            <a:off x="-1566069" y="1566069"/>
            <a:ext cx="10907713" cy="7775575"/>
          </a:xfrm>
          <a:prstGeom prst="rect">
            <a:avLst/>
          </a:prstGeom>
          <a:noFill/>
          <a:ln>
            <a:noFill/>
          </a:ln>
        </p:spPr>
      </p:pic>
      <p:sp>
        <p:nvSpPr>
          <p:cNvPr id="138" name="Google Shape;138;p16"/>
          <p:cNvSpPr/>
          <p:nvPr/>
        </p:nvSpPr>
        <p:spPr>
          <a:xfrm>
            <a:off x="619194" y="2327359"/>
            <a:ext cx="6918621" cy="79338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a:solidFill>
                <a:schemeClr val="lt1"/>
              </a:solidFill>
              <a:latin typeface="Century Schoolbook"/>
              <a:ea typeface="Century Schoolbook"/>
              <a:cs typeface="Century Schoolbook"/>
              <a:sym typeface="Century Schoolbook"/>
            </a:endParaRPr>
          </a:p>
        </p:txBody>
      </p:sp>
      <p:sp>
        <p:nvSpPr>
          <p:cNvPr id="139" name="Google Shape;139;p16"/>
          <p:cNvSpPr/>
          <p:nvPr/>
        </p:nvSpPr>
        <p:spPr>
          <a:xfrm>
            <a:off x="0" y="1"/>
            <a:ext cx="7775575" cy="2071687"/>
          </a:xfrm>
          <a:prstGeom prst="rect">
            <a:avLst/>
          </a:prstGeom>
          <a:solidFill>
            <a:schemeClr val="lt1">
              <a:alpha val="7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a:solidFill>
                <a:schemeClr val="lt1"/>
              </a:solidFill>
              <a:latin typeface="Century Schoolbook"/>
              <a:ea typeface="Century Schoolbook"/>
              <a:cs typeface="Century Schoolbook"/>
              <a:sym typeface="Century Schoolbook"/>
            </a:endParaRPr>
          </a:p>
        </p:txBody>
      </p:sp>
      <p:sp>
        <p:nvSpPr>
          <p:cNvPr id="140" name="Google Shape;140;p16"/>
          <p:cNvSpPr txBox="1"/>
          <p:nvPr/>
        </p:nvSpPr>
        <p:spPr>
          <a:xfrm>
            <a:off x="366778" y="782572"/>
            <a:ext cx="7177022"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5400" b="1" dirty="0">
                <a:solidFill>
                  <a:srgbClr val="9900FF"/>
                </a:solidFill>
                <a:latin typeface="AR P丸ゴシック体M" pitchFamily="50" charset="-128"/>
                <a:ea typeface="AR P丸ゴシック体M" pitchFamily="50" charset="-128"/>
                <a:sym typeface="Arial"/>
              </a:rPr>
              <a:t>西大和学園</a:t>
            </a:r>
            <a:endParaRPr sz="5400" b="1" dirty="0">
              <a:solidFill>
                <a:srgbClr val="9900FF"/>
              </a:solidFill>
              <a:latin typeface="AR P丸ゴシック体M" pitchFamily="50" charset="-128"/>
              <a:ea typeface="AR P丸ゴシック体M" pitchFamily="50" charset="-128"/>
              <a:sym typeface="Arial"/>
            </a:endParaRPr>
          </a:p>
          <a:p>
            <a:pPr marL="0" marR="0" lvl="0" indent="0" algn="l" rtl="0">
              <a:spcBef>
                <a:spcPts val="0"/>
              </a:spcBef>
              <a:spcAft>
                <a:spcPts val="0"/>
              </a:spcAft>
              <a:buNone/>
            </a:pPr>
            <a:r>
              <a:rPr lang="ja-JP" sz="5400" b="1" dirty="0">
                <a:solidFill>
                  <a:srgbClr val="9900FF"/>
                </a:solidFill>
                <a:latin typeface="AR P丸ゴシック体M" pitchFamily="50" charset="-128"/>
                <a:ea typeface="AR P丸ゴシック体M" pitchFamily="50" charset="-128"/>
                <a:sym typeface="Arial"/>
              </a:rPr>
              <a:t>デジタル図書館　開館</a:t>
            </a:r>
            <a:endParaRPr sz="5400" b="1" dirty="0">
              <a:solidFill>
                <a:srgbClr val="9900FF"/>
              </a:solidFill>
              <a:latin typeface="AR P丸ゴシック体M" pitchFamily="50" charset="-128"/>
              <a:ea typeface="AR P丸ゴシック体M" pitchFamily="50" charset="-128"/>
              <a:sym typeface="Arial"/>
            </a:endParaRPr>
          </a:p>
        </p:txBody>
      </p:sp>
      <p:sp>
        <p:nvSpPr>
          <p:cNvPr id="141" name="Google Shape;141;p16"/>
          <p:cNvSpPr/>
          <p:nvPr/>
        </p:nvSpPr>
        <p:spPr>
          <a:xfrm>
            <a:off x="259080" y="209550"/>
            <a:ext cx="5129349" cy="597471"/>
          </a:xfrm>
          <a:prstGeom prst="roundRect">
            <a:avLst>
              <a:gd name="adj" fmla="val 50000"/>
            </a:avLst>
          </a:prstGeom>
          <a:solidFill>
            <a:srgbClr val="1155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dirty="0">
                <a:solidFill>
                  <a:schemeClr val="lt1"/>
                </a:solidFill>
                <a:latin typeface="AR P丸ゴシック体M" pitchFamily="50" charset="-128"/>
                <a:ea typeface="AR P丸ゴシック体M" pitchFamily="50" charset="-128"/>
                <a:cs typeface="Century Schoolbook"/>
                <a:sym typeface="Century Schoolbook"/>
              </a:rPr>
              <a:t>　待望の「西大和学園デジタル図書館」が12月より開館しました！</a:t>
            </a:r>
            <a:endParaRPr sz="2000" b="1" dirty="0">
              <a:solidFill>
                <a:schemeClr val="lt1"/>
              </a:solidFill>
              <a:latin typeface="AR P丸ゴシック体M" pitchFamily="50" charset="-128"/>
              <a:ea typeface="AR P丸ゴシック体M" pitchFamily="50" charset="-128"/>
              <a:cs typeface="Century Schoolbook"/>
              <a:sym typeface="Century Schoolbook"/>
            </a:endParaRPr>
          </a:p>
        </p:txBody>
      </p:sp>
      <p:sp>
        <p:nvSpPr>
          <p:cNvPr id="142" name="Google Shape;142;p16"/>
          <p:cNvSpPr/>
          <p:nvPr/>
        </p:nvSpPr>
        <p:spPr>
          <a:xfrm>
            <a:off x="-6037264" y="4735159"/>
            <a:ext cx="2232000" cy="248826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Century Schoolbook"/>
                <a:ea typeface="Century Schoolbook"/>
                <a:cs typeface="Century Schoolbook"/>
                <a:sym typeface="Century Schoolbook"/>
              </a:rPr>
              <a:t>ここに画像を</a:t>
            </a:r>
            <a:endParaRPr sz="1400">
              <a:solidFill>
                <a:schemeClr val="lt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ja-JP" sz="1400">
                <a:solidFill>
                  <a:schemeClr val="lt1"/>
                </a:solidFill>
                <a:latin typeface="Century Schoolbook"/>
                <a:ea typeface="Century Schoolbook"/>
                <a:cs typeface="Century Schoolbook"/>
                <a:sym typeface="Century Schoolbook"/>
              </a:rPr>
              <a:t>挿入してください</a:t>
            </a:r>
            <a:endParaRPr/>
          </a:p>
        </p:txBody>
      </p:sp>
      <p:sp>
        <p:nvSpPr>
          <p:cNvPr id="143" name="Google Shape;143;p16"/>
          <p:cNvSpPr/>
          <p:nvPr/>
        </p:nvSpPr>
        <p:spPr>
          <a:xfrm>
            <a:off x="552449" y="2649310"/>
            <a:ext cx="4067175"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dirty="0">
                <a:solidFill>
                  <a:schemeClr val="dk1"/>
                </a:solidFill>
                <a:latin typeface="Century Schoolbook"/>
                <a:ea typeface="Century Schoolbook"/>
                <a:cs typeface="Century Schoolbook"/>
                <a:sym typeface="Century Schoolbook"/>
              </a:rPr>
              <a:t>　お手持ちのパソコンやスマートフォン等のタブレットを使って、いつでもどこでも本を借りて読むことが可能です。</a:t>
            </a:r>
            <a:endParaRPr sz="12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200" dirty="0">
                <a:solidFill>
                  <a:schemeClr val="dk1"/>
                </a:solidFill>
                <a:latin typeface="Century Schoolbook"/>
                <a:ea typeface="Century Schoolbook"/>
                <a:cs typeface="Century Schoolbook"/>
                <a:sym typeface="Century Schoolbook"/>
              </a:rPr>
              <a:t>　</a:t>
            </a:r>
            <a:endParaRPr sz="12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200" dirty="0">
                <a:solidFill>
                  <a:schemeClr val="dk1"/>
                </a:solidFill>
                <a:latin typeface="Century Schoolbook"/>
                <a:ea typeface="Century Schoolbook"/>
                <a:cs typeface="Century Schoolbook"/>
                <a:sym typeface="Century Schoolbook"/>
              </a:rPr>
              <a:t>西大和学園の子どもたち一人ひとりにIDとパスワードが付与され、早速沢山の子どもたちが日本の書籍に親しんでいます。</a:t>
            </a:r>
            <a:endParaRPr sz="12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200" dirty="0">
                <a:solidFill>
                  <a:schemeClr val="dk1"/>
                </a:solidFill>
                <a:latin typeface="Century Schoolbook"/>
                <a:ea typeface="Century Schoolbook"/>
                <a:cs typeface="Century Schoolbook"/>
                <a:sym typeface="Century Schoolbook"/>
              </a:rPr>
              <a:t>　</a:t>
            </a:r>
            <a:endParaRPr sz="12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200" dirty="0">
                <a:solidFill>
                  <a:schemeClr val="dk1"/>
                </a:solidFill>
                <a:latin typeface="Century Schoolbook"/>
                <a:ea typeface="Century Schoolbook"/>
                <a:cs typeface="Century Schoolbook"/>
                <a:sym typeface="Century Schoolbook"/>
              </a:rPr>
              <a:t>　日本でも人気の書籍が豊富に揃えられており、本好きなお子さんにはたまりません！</a:t>
            </a:r>
            <a:br>
              <a:rPr lang="ja-JP" sz="1200" dirty="0">
                <a:solidFill>
                  <a:schemeClr val="dk1"/>
                </a:solidFill>
                <a:latin typeface="Century Schoolbook"/>
                <a:ea typeface="Century Schoolbook"/>
                <a:cs typeface="Century Schoolbook"/>
                <a:sym typeface="Century Schoolbook"/>
              </a:rPr>
            </a:br>
            <a:r>
              <a:rPr lang="ja-JP" sz="1200" dirty="0">
                <a:solidFill>
                  <a:schemeClr val="dk1"/>
                </a:solidFill>
                <a:latin typeface="Century Schoolbook"/>
                <a:ea typeface="Century Schoolbook"/>
                <a:cs typeface="Century Schoolbook"/>
                <a:sym typeface="Century Schoolbook"/>
              </a:rPr>
              <a:t>読書があまり得意ではない子も、表紙のデザインや試し読みをして「読んでみようかな？」と思ったら貸し出しも返却もボタン一つでできるので、抵抗なくその場ですぐ本を読み始められます。また、書籍のリクエスト機能も備えているので、子どもたちがこれから読んでみたい本や保護者の方が子どもに読ませたい本なども挙げてもらい、これからどんどん追加していく予定です。</a:t>
            </a:r>
            <a:br>
              <a:rPr lang="ja-JP" sz="1200" dirty="0">
                <a:solidFill>
                  <a:schemeClr val="dk1"/>
                </a:solidFill>
                <a:latin typeface="Century Schoolbook"/>
                <a:ea typeface="Century Schoolbook"/>
                <a:cs typeface="Century Schoolbook"/>
                <a:sym typeface="Century Schoolbook"/>
              </a:rPr>
            </a:br>
            <a:r>
              <a:rPr lang="ja-JP" sz="1200" dirty="0">
                <a:solidFill>
                  <a:schemeClr val="dk1"/>
                </a:solidFill>
                <a:latin typeface="Century Schoolbook"/>
                <a:ea typeface="Century Schoolbook"/>
                <a:cs typeface="Century Schoolbook"/>
                <a:sym typeface="Century Schoolbook"/>
              </a:rPr>
              <a:t>　皆さん、是非「西大和学園デジタル図書館」を活用してくださいね！</a:t>
            </a:r>
            <a:endParaRPr sz="1200" dirty="0">
              <a:solidFill>
                <a:schemeClr val="dk1"/>
              </a:solidFill>
              <a:latin typeface="Century Schoolbook"/>
              <a:ea typeface="Century Schoolbook"/>
              <a:cs typeface="Century Schoolbook"/>
              <a:sym typeface="Century Schoolbook"/>
            </a:endParaRPr>
          </a:p>
        </p:txBody>
      </p:sp>
      <p:sp>
        <p:nvSpPr>
          <p:cNvPr id="144" name="Google Shape;144;p16"/>
          <p:cNvSpPr txBox="1"/>
          <p:nvPr/>
        </p:nvSpPr>
        <p:spPr>
          <a:xfrm>
            <a:off x="512445" y="6784817"/>
            <a:ext cx="7091738" cy="40635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★今年度は無料で利用できます。</a:t>
            </a: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★デジタル図書館の利用方法　＜</a:t>
            </a:r>
            <a:r>
              <a:rPr lang="ja-JP" sz="1400" b="1" dirty="0">
                <a:solidFill>
                  <a:schemeClr val="dk1"/>
                </a:solidFill>
                <a:latin typeface="Century Schoolbook"/>
                <a:ea typeface="Century Schoolbook"/>
                <a:cs typeface="Century Schoolbook"/>
                <a:sym typeface="Century Schoolbook"/>
              </a:rPr>
              <a:t>貸出/予約数：1人1冊　貸出期間：7日＞</a:t>
            </a: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 ①アクセスする：お手持ちの端末から、</a:t>
            </a:r>
            <a:r>
              <a:rPr lang="ja-JP" sz="1400" b="1" u="sng" dirty="0">
                <a:solidFill>
                  <a:schemeClr val="hlink"/>
                </a:solidFill>
                <a:latin typeface="Century Schoolbook"/>
                <a:ea typeface="Century Schoolbook"/>
                <a:cs typeface="Century Schoolbook"/>
                <a:sym typeface="Century Schoolbook"/>
                <a:hlinkClick r:id="rId4"/>
              </a:rPr>
              <a:t>西大和学園デジタル図書館</a:t>
            </a:r>
            <a:r>
              <a:rPr lang="ja-JP" sz="1400" dirty="0">
                <a:solidFill>
                  <a:schemeClr val="dk1"/>
                </a:solidFill>
                <a:latin typeface="Century Schoolbook"/>
                <a:ea typeface="Century Schoolbook"/>
                <a:cs typeface="Century Schoolbook"/>
                <a:sym typeface="Century Schoolbook"/>
              </a:rPr>
              <a:t>にアクセス。</a:t>
            </a: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
            </a:r>
            <a:br>
              <a:rPr lang="ja-JP" sz="1400" dirty="0">
                <a:solidFill>
                  <a:schemeClr val="dk1"/>
                </a:solidFill>
                <a:latin typeface="Century Schoolbook"/>
                <a:ea typeface="Century Schoolbook"/>
                <a:cs typeface="Century Schoolbook"/>
                <a:sym typeface="Century Schoolbook"/>
              </a:rPr>
            </a:br>
            <a:r>
              <a:rPr lang="ja-JP" sz="1400" dirty="0">
                <a:solidFill>
                  <a:schemeClr val="dk1"/>
                </a:solidFill>
                <a:latin typeface="Century Schoolbook"/>
                <a:ea typeface="Century Schoolbook"/>
                <a:cs typeface="Century Schoolbook"/>
                <a:sym typeface="Century Schoolbook"/>
              </a:rPr>
              <a:t>②ログインする：</a:t>
            </a:r>
            <a:r>
              <a:rPr lang="ja-JP" sz="1400" u="sng" dirty="0">
                <a:solidFill>
                  <a:schemeClr val="hlink"/>
                </a:solidFill>
                <a:latin typeface="Century Schoolbook"/>
                <a:ea typeface="Century Schoolbook"/>
                <a:cs typeface="Century Schoolbook"/>
                <a:sym typeface="Century Schoolbook"/>
                <a:hlinkClick r:id="rId5"/>
              </a:rPr>
              <a:t>保護者ページ</a:t>
            </a:r>
            <a:r>
              <a:rPr lang="ja-JP" sz="1400" dirty="0">
                <a:solidFill>
                  <a:schemeClr val="dk1"/>
                </a:solidFill>
                <a:latin typeface="Century Schoolbook"/>
                <a:ea typeface="Century Schoolbook"/>
                <a:cs typeface="Century Schoolbook"/>
                <a:sym typeface="Century Schoolbook"/>
              </a:rPr>
              <a:t>に入っていただき【デジタル図書館ログイン情報】を入手します。それらの情報をデジタル図書館のログインページに入力してください。</a:t>
            </a: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③借りる：デジタル書籍を選び</a:t>
            </a:r>
            <a:r>
              <a:rPr lang="ja-JP" dirty="0">
                <a:solidFill>
                  <a:schemeClr val="dk1"/>
                </a:solidFill>
                <a:latin typeface="Century Schoolbook"/>
                <a:ea typeface="Century Schoolbook"/>
                <a:cs typeface="Century Schoolbook"/>
                <a:sym typeface="Century Schoolbook"/>
              </a:rPr>
              <a:t>・借りることができます。借りた</a:t>
            </a:r>
            <a:r>
              <a:rPr lang="ja-JP" sz="1400" dirty="0">
                <a:solidFill>
                  <a:schemeClr val="dk1"/>
                </a:solidFill>
                <a:latin typeface="Century Schoolbook"/>
                <a:ea typeface="Century Schoolbook"/>
                <a:cs typeface="Century Schoolbook"/>
                <a:sym typeface="Century Schoolbook"/>
              </a:rPr>
              <a:t>書籍はそのまま端末で読むことができます。</a:t>
            </a: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※検索方法：【Juvenile Nonfiction】【Young Adult Fiction】を選択又は並び替え機能をご利用いただければ、最新購入書籍が表示されます。</a:t>
            </a: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b="1" dirty="0">
                <a:solidFill>
                  <a:schemeClr val="dk1"/>
                </a:solidFill>
                <a:latin typeface="Century Schoolbook"/>
                <a:ea typeface="Century Schoolbook"/>
                <a:cs typeface="Century Schoolbook"/>
                <a:sym typeface="Century Schoolbook"/>
              </a:rPr>
              <a:t/>
            </a:r>
            <a:br>
              <a:rPr lang="ja-JP" sz="1400" b="1" dirty="0">
                <a:solidFill>
                  <a:schemeClr val="dk1"/>
                </a:solidFill>
                <a:latin typeface="Century Schoolbook"/>
                <a:ea typeface="Century Schoolbook"/>
                <a:cs typeface="Century Schoolbook"/>
                <a:sym typeface="Century Schoolbook"/>
              </a:rPr>
            </a:br>
            <a:r>
              <a:rPr lang="ja-JP" sz="1400" b="1" dirty="0">
                <a:solidFill>
                  <a:schemeClr val="dk1"/>
                </a:solidFill>
                <a:latin typeface="Century Schoolbook"/>
                <a:ea typeface="Century Schoolbook"/>
                <a:cs typeface="Century Schoolbook"/>
                <a:sym typeface="Century Schoolbook"/>
              </a:rPr>
              <a:t>★</a:t>
            </a:r>
            <a:r>
              <a:rPr lang="ja-JP" sz="1400" b="1" u="sng" dirty="0">
                <a:solidFill>
                  <a:schemeClr val="hlink"/>
                </a:solidFill>
                <a:latin typeface="Century Schoolbook"/>
                <a:ea typeface="Century Schoolbook"/>
                <a:cs typeface="Century Schoolbook"/>
                <a:sym typeface="Century Schoolbook"/>
                <a:hlinkClick r:id="rId6"/>
              </a:rPr>
              <a:t>西大和デジタル図書館利用マニュアル</a:t>
            </a:r>
            <a:endParaRPr sz="1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a:t>
            </a:r>
            <a:r>
              <a:rPr lang="ja-JP" sz="1400" b="1" u="sng" dirty="0">
                <a:solidFill>
                  <a:schemeClr val="hlink"/>
                </a:solidFill>
                <a:latin typeface="Century Schoolbook"/>
                <a:ea typeface="Century Schoolbook"/>
                <a:cs typeface="Century Schoolbook"/>
                <a:sym typeface="Century Schoolbook"/>
                <a:hlinkClick r:id="rId7"/>
              </a:rPr>
              <a:t>西大和デジタル図書館利用規約</a:t>
            </a:r>
            <a:endParaRPr sz="1400" b="1"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ja-JP" sz="1400" dirty="0">
                <a:solidFill>
                  <a:schemeClr val="dk1"/>
                </a:solidFill>
                <a:latin typeface="Century Schoolbook"/>
                <a:ea typeface="Century Schoolbook"/>
                <a:cs typeface="Century Schoolbook"/>
                <a:sym typeface="Century Schoolbook"/>
              </a:rPr>
              <a:t/>
            </a:r>
            <a:br>
              <a:rPr lang="ja-JP" sz="1400" dirty="0">
                <a:solidFill>
                  <a:schemeClr val="dk1"/>
                </a:solidFill>
                <a:latin typeface="Century Schoolbook"/>
                <a:ea typeface="Century Schoolbook"/>
                <a:cs typeface="Century Schoolbook"/>
                <a:sym typeface="Century Schoolbook"/>
              </a:rPr>
            </a:br>
            <a:endParaRPr sz="1400" dirty="0">
              <a:solidFill>
                <a:schemeClr val="dk1"/>
              </a:solidFill>
              <a:latin typeface="Century Schoolbook"/>
              <a:ea typeface="Century Schoolbook"/>
              <a:cs typeface="Century Schoolbook"/>
              <a:sym typeface="Century Schoolbook"/>
            </a:endParaRPr>
          </a:p>
        </p:txBody>
      </p:sp>
      <p:pic>
        <p:nvPicPr>
          <p:cNvPr id="145" name="Google Shape;145;p16" descr="LOGO Round.png"/>
          <p:cNvPicPr preferRelativeResize="0"/>
          <p:nvPr/>
        </p:nvPicPr>
        <p:blipFill rotWithShape="1">
          <a:blip r:embed="rId8">
            <a:alphaModFix/>
          </a:blip>
          <a:srcRect/>
          <a:stretch/>
        </p:blipFill>
        <p:spPr>
          <a:xfrm>
            <a:off x="5820143" y="152400"/>
            <a:ext cx="1341993" cy="1514475"/>
          </a:xfrm>
          <a:prstGeom prst="rect">
            <a:avLst/>
          </a:prstGeom>
          <a:noFill/>
          <a:ln>
            <a:noFill/>
          </a:ln>
        </p:spPr>
      </p:pic>
      <p:sp>
        <p:nvSpPr>
          <p:cNvPr id="146" name="Google Shape;146;p16"/>
          <p:cNvSpPr/>
          <p:nvPr/>
        </p:nvSpPr>
        <p:spPr>
          <a:xfrm>
            <a:off x="2151784" y="6345849"/>
            <a:ext cx="3616036" cy="384895"/>
          </a:xfrm>
          <a:prstGeom prst="roundRect">
            <a:avLst>
              <a:gd name="adj" fmla="val 50000"/>
            </a:avLst>
          </a:prstGeom>
          <a:solidFill>
            <a:srgbClr val="EBC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dirty="0">
                <a:solidFill>
                  <a:schemeClr val="lt1"/>
                </a:solidFill>
                <a:latin typeface="Century Schoolbook"/>
                <a:ea typeface="Century Schoolbook"/>
                <a:cs typeface="Century Schoolbook"/>
                <a:sym typeface="Century Schoolbook"/>
              </a:rPr>
              <a:t>【デジタル図書館の利用方法】</a:t>
            </a:r>
            <a:endParaRPr sz="1600" b="1" dirty="0">
              <a:solidFill>
                <a:schemeClr val="lt1"/>
              </a:solidFill>
              <a:latin typeface="Century Schoolbook"/>
              <a:ea typeface="Century Schoolbook"/>
              <a:cs typeface="Century Schoolbook"/>
              <a:sym typeface="Century Schoolbook"/>
            </a:endParaRPr>
          </a:p>
        </p:txBody>
      </p:sp>
      <p:pic>
        <p:nvPicPr>
          <p:cNvPr id="147" name="Google Shape;147;p16" descr="館名.png"/>
          <p:cNvPicPr preferRelativeResize="0"/>
          <p:nvPr/>
        </p:nvPicPr>
        <p:blipFill rotWithShape="1">
          <a:blip r:embed="rId9">
            <a:alphaModFix/>
          </a:blip>
          <a:srcRect/>
          <a:stretch/>
        </p:blipFill>
        <p:spPr>
          <a:xfrm>
            <a:off x="5455920" y="2583826"/>
            <a:ext cx="1584960" cy="540374"/>
          </a:xfrm>
          <a:prstGeom prst="rect">
            <a:avLst/>
          </a:prstGeom>
          <a:noFill/>
          <a:ln>
            <a:noFill/>
          </a:ln>
        </p:spPr>
      </p:pic>
      <p:pic>
        <p:nvPicPr>
          <p:cNvPr id="148" name="Google Shape;148;p16" descr="takarajima.png"/>
          <p:cNvPicPr preferRelativeResize="0"/>
          <p:nvPr/>
        </p:nvPicPr>
        <p:blipFill rotWithShape="1">
          <a:blip r:embed="rId10">
            <a:alphaModFix/>
          </a:blip>
          <a:srcRect/>
          <a:stretch/>
        </p:blipFill>
        <p:spPr>
          <a:xfrm>
            <a:off x="4610100" y="3185818"/>
            <a:ext cx="981075" cy="1356375"/>
          </a:xfrm>
          <a:prstGeom prst="rect">
            <a:avLst/>
          </a:prstGeom>
          <a:noFill/>
          <a:ln>
            <a:noFill/>
          </a:ln>
        </p:spPr>
      </p:pic>
      <p:pic>
        <p:nvPicPr>
          <p:cNvPr id="149" name="Google Shape;149;p16" descr="takarajima.png"/>
          <p:cNvPicPr preferRelativeResize="0"/>
          <p:nvPr/>
        </p:nvPicPr>
        <p:blipFill rotWithShape="1">
          <a:blip r:embed="rId11">
            <a:alphaModFix/>
          </a:blip>
          <a:srcRect/>
          <a:stretch/>
        </p:blipFill>
        <p:spPr>
          <a:xfrm rot="20958126">
            <a:off x="6626707" y="6351812"/>
            <a:ext cx="738751" cy="1080271"/>
          </a:xfrm>
          <a:prstGeom prst="rect">
            <a:avLst/>
          </a:prstGeom>
          <a:noFill/>
          <a:ln>
            <a:noFill/>
          </a:ln>
        </p:spPr>
      </p:pic>
      <p:pic>
        <p:nvPicPr>
          <p:cNvPr id="150" name="Google Shape;150;p16" descr="takarajima.png"/>
          <p:cNvPicPr preferRelativeResize="0"/>
          <p:nvPr/>
        </p:nvPicPr>
        <p:blipFill rotWithShape="1">
          <a:blip r:embed="rId12">
            <a:alphaModFix/>
          </a:blip>
          <a:srcRect/>
          <a:stretch/>
        </p:blipFill>
        <p:spPr>
          <a:xfrm>
            <a:off x="4871643" y="4737637"/>
            <a:ext cx="773960" cy="1127736"/>
          </a:xfrm>
          <a:prstGeom prst="rect">
            <a:avLst/>
          </a:prstGeom>
          <a:noFill/>
          <a:ln>
            <a:noFill/>
          </a:ln>
        </p:spPr>
      </p:pic>
      <p:pic>
        <p:nvPicPr>
          <p:cNvPr id="151" name="Google Shape;151;p16" descr="takarajima.png"/>
          <p:cNvPicPr preferRelativeResize="0"/>
          <p:nvPr/>
        </p:nvPicPr>
        <p:blipFill rotWithShape="1">
          <a:blip r:embed="rId13">
            <a:alphaModFix/>
          </a:blip>
          <a:srcRect/>
          <a:stretch/>
        </p:blipFill>
        <p:spPr>
          <a:xfrm rot="1025190">
            <a:off x="5973572" y="5267447"/>
            <a:ext cx="747994" cy="1055992"/>
          </a:xfrm>
          <a:prstGeom prst="rect">
            <a:avLst/>
          </a:prstGeom>
          <a:noFill/>
          <a:ln>
            <a:noFill/>
          </a:ln>
        </p:spPr>
      </p:pic>
      <p:pic>
        <p:nvPicPr>
          <p:cNvPr id="152" name="Google Shape;152;p16" descr="takarajima.png"/>
          <p:cNvPicPr preferRelativeResize="0"/>
          <p:nvPr/>
        </p:nvPicPr>
        <p:blipFill rotWithShape="1">
          <a:blip r:embed="rId14">
            <a:alphaModFix/>
          </a:blip>
          <a:srcRect/>
          <a:stretch/>
        </p:blipFill>
        <p:spPr>
          <a:xfrm>
            <a:off x="4592410" y="9631135"/>
            <a:ext cx="649054" cy="967889"/>
          </a:xfrm>
          <a:prstGeom prst="rect">
            <a:avLst/>
          </a:prstGeom>
          <a:noFill/>
          <a:ln>
            <a:noFill/>
          </a:ln>
        </p:spPr>
      </p:pic>
      <p:pic>
        <p:nvPicPr>
          <p:cNvPr id="153" name="Google Shape;153;p16" descr="takarajima.png"/>
          <p:cNvPicPr preferRelativeResize="0"/>
          <p:nvPr/>
        </p:nvPicPr>
        <p:blipFill rotWithShape="1">
          <a:blip r:embed="rId15">
            <a:alphaModFix/>
          </a:blip>
          <a:srcRect/>
          <a:stretch/>
        </p:blipFill>
        <p:spPr>
          <a:xfrm>
            <a:off x="5588454" y="9603921"/>
            <a:ext cx="660521" cy="1023556"/>
          </a:xfrm>
          <a:prstGeom prst="rect">
            <a:avLst/>
          </a:prstGeom>
          <a:noFill/>
          <a:ln>
            <a:noFill/>
          </a:ln>
        </p:spPr>
      </p:pic>
      <p:pic>
        <p:nvPicPr>
          <p:cNvPr id="154" name="Google Shape;154;p16" descr="takarajima.png"/>
          <p:cNvPicPr preferRelativeResize="0"/>
          <p:nvPr/>
        </p:nvPicPr>
        <p:blipFill rotWithShape="1">
          <a:blip r:embed="rId16">
            <a:alphaModFix/>
          </a:blip>
          <a:srcRect t="1504"/>
          <a:stretch/>
        </p:blipFill>
        <p:spPr>
          <a:xfrm>
            <a:off x="6523029" y="9608808"/>
            <a:ext cx="699881" cy="1001597"/>
          </a:xfrm>
          <a:prstGeom prst="rect">
            <a:avLst/>
          </a:prstGeom>
          <a:noFill/>
          <a:ln>
            <a:noFill/>
          </a:ln>
        </p:spPr>
      </p:pic>
      <p:pic>
        <p:nvPicPr>
          <p:cNvPr id="155" name="Google Shape;155;p16" descr="Untitled.png"/>
          <p:cNvPicPr preferRelativeResize="0"/>
          <p:nvPr/>
        </p:nvPicPr>
        <p:blipFill rotWithShape="1">
          <a:blip r:embed="rId17">
            <a:alphaModFix/>
          </a:blip>
          <a:srcRect t="6061" r="7119" b="7967"/>
          <a:stretch/>
        </p:blipFill>
        <p:spPr>
          <a:xfrm>
            <a:off x="5975435" y="3248025"/>
            <a:ext cx="1477418" cy="18097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テキスト ボックス 1"/>
          <p:cNvSpPr txBox="1"/>
          <p:nvPr/>
        </p:nvSpPr>
        <p:spPr>
          <a:xfrm>
            <a:off x="0" y="137160"/>
            <a:ext cx="7630886" cy="1569660"/>
          </a:xfrm>
          <a:prstGeom prst="rect">
            <a:avLst/>
          </a:prstGeom>
          <a:noFill/>
        </p:spPr>
        <p:txBody>
          <a:bodyPr wrap="square" rtlCol="0">
            <a:spAutoFit/>
          </a:bodyPr>
          <a:lstStyle/>
          <a:p>
            <a:pPr algn="ctr"/>
            <a:r>
              <a:rPr kumimoji="1" lang="ja-JP" altLang="en-US" sz="3200" b="1" dirty="0" smtClean="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latin typeface="AR P丸ゴシック体M" pitchFamily="50" charset="-128"/>
                <a:ea typeface="AR P丸ゴシック体M" pitchFamily="50" charset="-128"/>
              </a:rPr>
              <a:t>西大和学園デジタル図書館で</a:t>
            </a:r>
            <a:endParaRPr kumimoji="1" lang="en-US" altLang="ja-JP" sz="3200" b="1" dirty="0" smtClean="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latin typeface="AR P丸ゴシック体M" pitchFamily="50" charset="-128"/>
              <a:ea typeface="AR P丸ゴシック体M" pitchFamily="50" charset="-128"/>
            </a:endParaRPr>
          </a:p>
          <a:p>
            <a:pPr algn="ctr"/>
            <a:r>
              <a:rPr kumimoji="1" lang="ja-JP" altLang="en-US" sz="3200" b="1" dirty="0" smtClean="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latin typeface="AR P丸ゴシック体M" pitchFamily="50" charset="-128"/>
                <a:ea typeface="AR P丸ゴシック体M" pitchFamily="50" charset="-128"/>
              </a:rPr>
              <a:t>先生たちが　おすすめする</a:t>
            </a:r>
            <a:endParaRPr kumimoji="1" lang="en-US" altLang="ja-JP" sz="3200" b="1" dirty="0" smtClean="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latin typeface="AR P丸ゴシック体M" pitchFamily="50" charset="-128"/>
              <a:ea typeface="AR P丸ゴシック体M" pitchFamily="50" charset="-128"/>
            </a:endParaRPr>
          </a:p>
          <a:p>
            <a:pPr algn="ctr"/>
            <a:r>
              <a:rPr kumimoji="1" lang="ja-JP" altLang="en-US" sz="3200" b="1" dirty="0" smtClean="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latin typeface="AR P丸ゴシック体M" pitchFamily="50" charset="-128"/>
                <a:ea typeface="AR P丸ゴシック体M" pitchFamily="50" charset="-128"/>
              </a:rPr>
              <a:t>本を　読んでみよう！</a:t>
            </a:r>
            <a:endParaRPr kumimoji="1" lang="ja-JP" altLang="en-US" sz="3200" b="1" dirty="0">
              <a:ln w="18000">
                <a:solidFill>
                  <a:schemeClr val="accent2">
                    <a:satMod val="140000"/>
                  </a:schemeClr>
                </a:solidFill>
                <a:prstDash val="solid"/>
                <a:miter lim="800000"/>
              </a:ln>
              <a:solidFill>
                <a:schemeClr val="tx2">
                  <a:lumMod val="10000"/>
                </a:schemeClr>
              </a:solidFill>
              <a:effectLst>
                <a:outerShdw blurRad="25500" dist="23000" dir="7020000" algn="tl">
                  <a:srgbClr val="000000">
                    <a:alpha val="50000"/>
                  </a:srgbClr>
                </a:outerShdw>
              </a:effectLst>
              <a:latin typeface="AR P丸ゴシック体M" pitchFamily="50" charset="-128"/>
              <a:ea typeface="AR P丸ゴシック体M" pitchFamily="50" charset="-128"/>
            </a:endParaRPr>
          </a:p>
        </p:txBody>
      </p:sp>
      <p:pic>
        <p:nvPicPr>
          <p:cNvPr id="1029" name="Picture 5"/>
          <p:cNvPicPr>
            <a:picLocks noChangeAspect="1" noChangeArrowheads="1"/>
          </p:cNvPicPr>
          <p:nvPr/>
        </p:nvPicPr>
        <p:blipFill>
          <a:blip r:embed="rId3"/>
          <a:srcRect l="21617" t="8316" r="6917" b="10835"/>
          <a:stretch>
            <a:fillRect/>
          </a:stretch>
        </p:blipFill>
        <p:spPr bwMode="auto">
          <a:xfrm rot="20473951">
            <a:off x="85636" y="5340447"/>
            <a:ext cx="1166479" cy="1318592"/>
          </a:xfrm>
          <a:prstGeom prst="rect">
            <a:avLst/>
          </a:prstGeom>
          <a:noFill/>
          <a:ln w="9525">
            <a:noFill/>
            <a:miter lim="800000"/>
            <a:headEnd/>
            <a:tailEnd/>
          </a:ln>
          <a:effectLst/>
        </p:spPr>
      </p:pic>
      <p:sp>
        <p:nvSpPr>
          <p:cNvPr id="8" name="角丸四角形吹き出し 7"/>
          <p:cNvSpPr/>
          <p:nvPr/>
        </p:nvSpPr>
        <p:spPr>
          <a:xfrm>
            <a:off x="1132114" y="4974770"/>
            <a:ext cx="2721429" cy="2713809"/>
          </a:xfrm>
          <a:prstGeom prst="wedgeRoundRectCallout">
            <a:avLst>
              <a:gd name="adj1" fmla="val -55915"/>
              <a:gd name="adj2" fmla="val 53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50" dirty="0" smtClean="0">
                <a:solidFill>
                  <a:schemeClr val="tx1"/>
                </a:solidFill>
                <a:latin typeface="AR P丸ゴシック体M" pitchFamily="50" charset="-128"/>
                <a:ea typeface="AR P丸ゴシック体M" pitchFamily="50" charset="-128"/>
              </a:rPr>
              <a:t>１年生のこく</a:t>
            </a:r>
            <a:r>
              <a:rPr kumimoji="1" lang="ja-JP" altLang="en-US" sz="1550" dirty="0" err="1" smtClean="0">
                <a:solidFill>
                  <a:schemeClr val="tx1"/>
                </a:solidFill>
                <a:latin typeface="AR P丸ゴシック体M" pitchFamily="50" charset="-128"/>
                <a:ea typeface="AR P丸ゴシック体M" pitchFamily="50" charset="-128"/>
              </a:rPr>
              <a:t>ご</a:t>
            </a:r>
            <a:r>
              <a:rPr kumimoji="1" lang="ja-JP" altLang="en-US" sz="1550" dirty="0" smtClean="0">
                <a:solidFill>
                  <a:schemeClr val="tx1"/>
                </a:solidFill>
                <a:latin typeface="AR P丸ゴシック体M" pitchFamily="50" charset="-128"/>
                <a:ea typeface="AR P丸ゴシック体M" pitchFamily="50" charset="-128"/>
              </a:rPr>
              <a:t>では、</a:t>
            </a:r>
            <a:r>
              <a:rPr kumimoji="1" lang="en-US" altLang="ja-JP" sz="1550" dirty="0" smtClean="0">
                <a:solidFill>
                  <a:schemeClr val="tx1"/>
                </a:solidFill>
                <a:latin typeface="AR P丸ゴシック体M" pitchFamily="50" charset="-128"/>
                <a:ea typeface="AR P丸ゴシック体M" pitchFamily="50" charset="-128"/>
              </a:rPr>
              <a:t>『</a:t>
            </a:r>
            <a:r>
              <a:rPr kumimoji="1" lang="ja-JP" altLang="en-US" sz="1550" dirty="0" smtClean="0">
                <a:solidFill>
                  <a:schemeClr val="tx1"/>
                </a:solidFill>
                <a:latin typeface="AR P丸ゴシック体M" pitchFamily="50" charset="-128"/>
                <a:ea typeface="AR P丸ゴシック体M" pitchFamily="50" charset="-128"/>
              </a:rPr>
              <a:t>おむすびころり</a:t>
            </a:r>
            <a:r>
              <a:rPr kumimoji="1" lang="ja-JP" altLang="en-US" sz="1550" dirty="0" err="1" smtClean="0">
                <a:solidFill>
                  <a:schemeClr val="tx1"/>
                </a:solidFill>
                <a:latin typeface="AR P丸ゴシック体M" pitchFamily="50" charset="-128"/>
                <a:ea typeface="AR P丸ゴシック体M" pitchFamily="50" charset="-128"/>
              </a:rPr>
              <a:t>ん</a:t>
            </a:r>
            <a:r>
              <a:rPr kumimoji="1" lang="en-US" altLang="ja-JP" sz="1550" dirty="0" smtClean="0">
                <a:solidFill>
                  <a:schemeClr val="tx1"/>
                </a:solidFill>
                <a:latin typeface="AR P丸ゴシック体M" pitchFamily="50" charset="-128"/>
                <a:ea typeface="AR P丸ゴシック体M" pitchFamily="50" charset="-128"/>
              </a:rPr>
              <a:t>』</a:t>
            </a:r>
            <a:r>
              <a:rPr kumimoji="1" lang="ja-JP" altLang="en-US" sz="1550" dirty="0" smtClean="0">
                <a:solidFill>
                  <a:schemeClr val="tx1"/>
                </a:solidFill>
                <a:latin typeface="AR P丸ゴシック体M" pitchFamily="50" charset="-128"/>
                <a:ea typeface="AR P丸ゴシック体M" pitchFamily="50" charset="-128"/>
              </a:rPr>
              <a:t>や</a:t>
            </a:r>
            <a:r>
              <a:rPr kumimoji="1" lang="en-US" altLang="ja-JP" sz="1550" dirty="0" smtClean="0">
                <a:solidFill>
                  <a:schemeClr val="tx1"/>
                </a:solidFill>
                <a:latin typeface="AR P丸ゴシック体M" pitchFamily="50" charset="-128"/>
                <a:ea typeface="AR P丸ゴシック体M" pitchFamily="50" charset="-128"/>
              </a:rPr>
              <a:t>『</a:t>
            </a:r>
            <a:r>
              <a:rPr kumimoji="1" lang="ja-JP" altLang="en-US" sz="1550" dirty="0" smtClean="0">
                <a:solidFill>
                  <a:schemeClr val="tx1"/>
                </a:solidFill>
                <a:latin typeface="AR P丸ゴシック体M" pitchFamily="50" charset="-128"/>
                <a:ea typeface="AR P丸ゴシック体M" pitchFamily="50" charset="-128"/>
              </a:rPr>
              <a:t>おおきなか</a:t>
            </a:r>
            <a:r>
              <a:rPr kumimoji="1" lang="ja-JP" altLang="en-US" sz="1550" dirty="0" err="1" smtClean="0">
                <a:solidFill>
                  <a:schemeClr val="tx1"/>
                </a:solidFill>
                <a:latin typeface="AR P丸ゴシック体M" pitchFamily="50" charset="-128"/>
                <a:ea typeface="AR P丸ゴシック体M" pitchFamily="50" charset="-128"/>
              </a:rPr>
              <a:t>ぶ</a:t>
            </a:r>
            <a:r>
              <a:rPr kumimoji="1" lang="en-US" altLang="ja-JP" sz="1550" dirty="0" smtClean="0">
                <a:solidFill>
                  <a:schemeClr val="tx1"/>
                </a:solidFill>
                <a:latin typeface="AR P丸ゴシック体M" pitchFamily="50" charset="-128"/>
                <a:ea typeface="AR P丸ゴシック体M" pitchFamily="50" charset="-128"/>
              </a:rPr>
              <a:t>』</a:t>
            </a:r>
            <a:r>
              <a:rPr kumimoji="1" lang="ja-JP" altLang="en-US" sz="1550" dirty="0" smtClean="0">
                <a:solidFill>
                  <a:schemeClr val="tx1"/>
                </a:solidFill>
                <a:latin typeface="AR P丸ゴシック体M" pitchFamily="50" charset="-128"/>
                <a:ea typeface="AR P丸ゴシック体M" pitchFamily="50" charset="-128"/>
              </a:rPr>
              <a:t>を学しゅうしましたね</a:t>
            </a:r>
            <a:r>
              <a:rPr kumimoji="1" lang="ja-JP" altLang="en-US" sz="1550" dirty="0" smtClean="0">
                <a:solidFill>
                  <a:schemeClr val="tx1"/>
                </a:solidFill>
                <a:latin typeface="AR P丸ゴシック体M" pitchFamily="50" charset="-128"/>
                <a:ea typeface="AR P丸ゴシック体M" pitchFamily="50" charset="-128"/>
              </a:rPr>
              <a:t>。デジタル</a:t>
            </a:r>
            <a:r>
              <a:rPr kumimoji="1" lang="ja-JP" altLang="en-US" sz="1550" dirty="0" smtClean="0">
                <a:solidFill>
                  <a:schemeClr val="tx1"/>
                </a:solidFill>
                <a:latin typeface="AR P丸ゴシック体M" pitchFamily="50" charset="-128"/>
                <a:ea typeface="AR P丸ゴシック体M" pitchFamily="50" charset="-128"/>
              </a:rPr>
              <a:t>とし</a:t>
            </a:r>
            <a:r>
              <a:rPr kumimoji="1" lang="ja-JP" altLang="en-US" sz="1550" dirty="0" err="1" smtClean="0">
                <a:solidFill>
                  <a:schemeClr val="tx1"/>
                </a:solidFill>
                <a:latin typeface="AR P丸ゴシック体M" pitchFamily="50" charset="-128"/>
                <a:ea typeface="AR P丸ゴシック体M" pitchFamily="50" charset="-128"/>
              </a:rPr>
              <a:t>ょ</a:t>
            </a:r>
            <a:r>
              <a:rPr kumimoji="1" lang="ja-JP" altLang="en-US" sz="1550" dirty="0" smtClean="0">
                <a:solidFill>
                  <a:schemeClr val="tx1"/>
                </a:solidFill>
                <a:latin typeface="AR P丸ゴシック体M" pitchFamily="50" charset="-128"/>
                <a:ea typeface="AR P丸ゴシック体M" pitchFamily="50" charset="-128"/>
              </a:rPr>
              <a:t>かんには</a:t>
            </a:r>
            <a:r>
              <a:rPr kumimoji="1" lang="ja-JP" altLang="en-US" sz="1550" dirty="0" smtClean="0">
                <a:solidFill>
                  <a:schemeClr val="tx1"/>
                </a:solidFill>
                <a:latin typeface="AR P丸ゴシック体M" pitchFamily="50" charset="-128"/>
                <a:ea typeface="AR P丸ゴシック体M" pitchFamily="50" charset="-128"/>
              </a:rPr>
              <a:t>、</a:t>
            </a:r>
            <a:r>
              <a:rPr kumimoji="1" lang="ja-JP" altLang="en-US" sz="1550" dirty="0" err="1" smtClean="0">
                <a:solidFill>
                  <a:schemeClr val="tx1"/>
                </a:solidFill>
                <a:latin typeface="AR P丸ゴシック体M" pitchFamily="50" charset="-128"/>
                <a:ea typeface="AR P丸ゴシック体M" pitchFamily="50" charset="-128"/>
              </a:rPr>
              <a:t>む</a:t>
            </a:r>
            <a:r>
              <a:rPr kumimoji="1" lang="ja-JP" altLang="en-US" sz="1550" dirty="0" smtClean="0">
                <a:solidFill>
                  <a:schemeClr val="tx1"/>
                </a:solidFill>
                <a:latin typeface="AR P丸ゴシック体M" pitchFamily="50" charset="-128"/>
                <a:ea typeface="AR P丸ゴシック体M" pitchFamily="50" charset="-128"/>
              </a:rPr>
              <a:t>かしばなしの本</a:t>
            </a:r>
            <a:r>
              <a:rPr kumimoji="1" lang="ja-JP" altLang="en-US" sz="1550" dirty="0" smtClean="0">
                <a:solidFill>
                  <a:schemeClr val="tx1"/>
                </a:solidFill>
                <a:latin typeface="AR P丸ゴシック体M" pitchFamily="50" charset="-128"/>
                <a:ea typeface="AR P丸ゴシック体M" pitchFamily="50" charset="-128"/>
              </a:rPr>
              <a:t>もいっぱい</a:t>
            </a:r>
            <a:r>
              <a:rPr kumimoji="1" lang="ja-JP" altLang="en-US" sz="1550" dirty="0" smtClean="0">
                <a:solidFill>
                  <a:schemeClr val="tx1"/>
                </a:solidFill>
                <a:latin typeface="AR P丸ゴシック体M" pitchFamily="50" charset="-128"/>
                <a:ea typeface="AR P丸ゴシック体M" pitchFamily="50" charset="-128"/>
              </a:rPr>
              <a:t>あります</a:t>
            </a:r>
            <a:r>
              <a:rPr kumimoji="1" lang="ja-JP" altLang="en-US" sz="1550" dirty="0" smtClean="0">
                <a:solidFill>
                  <a:schemeClr val="tx1"/>
                </a:solidFill>
                <a:latin typeface="AR P丸ゴシック体M" pitchFamily="50" charset="-128"/>
                <a:ea typeface="AR P丸ゴシック体M" pitchFamily="50" charset="-128"/>
              </a:rPr>
              <a:t>。日本</a:t>
            </a:r>
            <a:r>
              <a:rPr kumimoji="1" lang="ja-JP" altLang="en-US" sz="1550" dirty="0" smtClean="0">
                <a:solidFill>
                  <a:schemeClr val="tx1"/>
                </a:solidFill>
                <a:latin typeface="AR P丸ゴシック体M" pitchFamily="50" charset="-128"/>
                <a:ea typeface="AR P丸ゴシック体M" pitchFamily="50" charset="-128"/>
              </a:rPr>
              <a:t>ごとえいごのりょうほう</a:t>
            </a:r>
            <a:r>
              <a:rPr kumimoji="1" lang="ja-JP" altLang="en-US" sz="1550" dirty="0" smtClean="0">
                <a:solidFill>
                  <a:schemeClr val="tx1"/>
                </a:solidFill>
                <a:latin typeface="AR P丸ゴシック体M" pitchFamily="50" charset="-128"/>
                <a:ea typeface="AR P丸ゴシック体M" pitchFamily="50" charset="-128"/>
              </a:rPr>
              <a:t>でかかれた</a:t>
            </a:r>
            <a:r>
              <a:rPr kumimoji="1" lang="ja-JP" altLang="en-US" sz="1550" dirty="0" smtClean="0">
                <a:solidFill>
                  <a:schemeClr val="tx1"/>
                </a:solidFill>
                <a:latin typeface="AR P丸ゴシック体M" pitchFamily="50" charset="-128"/>
                <a:ea typeface="AR P丸ゴシック体M" pitchFamily="50" charset="-128"/>
              </a:rPr>
              <a:t>本もあるので</a:t>
            </a:r>
            <a:r>
              <a:rPr kumimoji="1" lang="ja-JP" altLang="en-US" sz="1550" dirty="0" smtClean="0">
                <a:solidFill>
                  <a:schemeClr val="tx1"/>
                </a:solidFill>
                <a:latin typeface="AR P丸ゴシック体M" pitchFamily="50" charset="-128"/>
                <a:ea typeface="AR P丸ゴシック体M" pitchFamily="50" charset="-128"/>
              </a:rPr>
              <a:t>、ぜひ</a:t>
            </a:r>
            <a:r>
              <a:rPr kumimoji="1" lang="ja-JP" altLang="en-US" sz="1550" dirty="0" smtClean="0">
                <a:solidFill>
                  <a:schemeClr val="tx1"/>
                </a:solidFill>
                <a:latin typeface="AR P丸ゴシック体M" pitchFamily="50" charset="-128"/>
                <a:ea typeface="AR P丸ゴシック体M" pitchFamily="50" charset="-128"/>
              </a:rPr>
              <a:t>よんでみましょう。</a:t>
            </a:r>
            <a:endParaRPr kumimoji="1" lang="ja-JP" altLang="en-US" sz="1550" dirty="0">
              <a:solidFill>
                <a:schemeClr val="tx1"/>
              </a:solidFill>
              <a:latin typeface="AR P丸ゴシック体M" pitchFamily="50" charset="-128"/>
              <a:ea typeface="AR P丸ゴシック体M" pitchFamily="50" charset="-128"/>
            </a:endParaRPr>
          </a:p>
        </p:txBody>
      </p:sp>
      <p:sp>
        <p:nvSpPr>
          <p:cNvPr id="11" name="角丸四角形吹き出し 10"/>
          <p:cNvSpPr/>
          <p:nvPr/>
        </p:nvSpPr>
        <p:spPr>
          <a:xfrm>
            <a:off x="4991100" y="1851660"/>
            <a:ext cx="2689861" cy="525780"/>
          </a:xfrm>
          <a:prstGeom prst="wedgeRoundRectCallout">
            <a:avLst>
              <a:gd name="adj1" fmla="val 27892"/>
              <a:gd name="adj2" fmla="val 929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　想像力や思いやりの心を育てるだけでなく、親子のコミュニケーションに</a:t>
            </a:r>
            <a:r>
              <a:rPr kumimoji="1" lang="ja-JP" altLang="en-US" sz="1050" dirty="0" smtClean="0">
                <a:solidFill>
                  <a:schemeClr val="tx1"/>
                </a:solidFill>
                <a:latin typeface="AR P丸ゴシック体M" pitchFamily="50" charset="-128"/>
                <a:ea typeface="AR P丸ゴシック体M" pitchFamily="50" charset="-128"/>
              </a:rPr>
              <a:t>も</a:t>
            </a:r>
            <a:endParaRPr kumimoji="1" lang="en-US" altLang="ja-JP" sz="1050" dirty="0" smtClean="0">
              <a:solidFill>
                <a:schemeClr val="tx1"/>
              </a:solidFill>
              <a:latin typeface="AR P丸ゴシック体M" pitchFamily="50" charset="-128"/>
              <a:ea typeface="AR P丸ゴシック体M" pitchFamily="50" charset="-128"/>
            </a:endParaRPr>
          </a:p>
          <a:p>
            <a:pPr algn="ctr"/>
            <a:r>
              <a:rPr kumimoji="1" lang="ja-JP" altLang="en-US" sz="1050" dirty="0" smtClean="0">
                <a:solidFill>
                  <a:schemeClr val="tx1"/>
                </a:solidFill>
                <a:latin typeface="AR P丸ゴシック体M" pitchFamily="50" charset="-128"/>
                <a:ea typeface="AR P丸ゴシック体M" pitchFamily="50" charset="-128"/>
              </a:rPr>
              <a:t>本は役</a:t>
            </a:r>
            <a:r>
              <a:rPr kumimoji="1" lang="ja-JP" altLang="en-US" sz="1050" dirty="0" smtClean="0">
                <a:solidFill>
                  <a:schemeClr val="tx1"/>
                </a:solidFill>
                <a:latin typeface="AR P丸ゴシック体M" pitchFamily="50" charset="-128"/>
                <a:ea typeface="AR P丸ゴシック体M" pitchFamily="50" charset="-128"/>
              </a:rPr>
              <a:t>に立ちます。</a:t>
            </a:r>
            <a:endParaRPr kumimoji="1" lang="ja-JP" altLang="en-US" sz="1050" dirty="0">
              <a:solidFill>
                <a:schemeClr val="tx1"/>
              </a:solidFill>
              <a:latin typeface="AR P丸ゴシック体M" pitchFamily="50" charset="-128"/>
              <a:ea typeface="AR P丸ゴシック体M" pitchFamily="50" charset="-128"/>
            </a:endParaRPr>
          </a:p>
        </p:txBody>
      </p:sp>
      <p:pic>
        <p:nvPicPr>
          <p:cNvPr id="1031" name="Picture 7"/>
          <p:cNvPicPr>
            <a:picLocks noChangeAspect="1" noChangeArrowheads="1"/>
          </p:cNvPicPr>
          <p:nvPr/>
        </p:nvPicPr>
        <p:blipFill>
          <a:blip r:embed="rId4"/>
          <a:srcRect l="6791" t="247" r="9659" b="23244"/>
          <a:stretch>
            <a:fillRect/>
          </a:stretch>
        </p:blipFill>
        <p:spPr bwMode="auto">
          <a:xfrm>
            <a:off x="6658534" y="2674620"/>
            <a:ext cx="942446" cy="1187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Google Shape;190;p17"/>
          <p:cNvSpPr/>
          <p:nvPr/>
        </p:nvSpPr>
        <p:spPr>
          <a:xfrm>
            <a:off x="128451" y="6761115"/>
            <a:ext cx="1197429" cy="521427"/>
          </a:xfrm>
          <a:prstGeom prst="roundRect">
            <a:avLst>
              <a:gd name="adj" fmla="val 16667"/>
            </a:avLst>
          </a:prstGeom>
          <a:solidFill>
            <a:srgbClr val="EBC71A"/>
          </a:solidFill>
          <a:ln w="12700" cap="flat" cmpd="sng">
            <a:solidFill>
              <a:srgbClr val="6C51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1200" b="1" dirty="0" smtClean="0">
                <a:solidFill>
                  <a:srgbClr val="52382E"/>
                </a:solidFill>
              </a:rPr>
              <a:t>PV</a:t>
            </a:r>
            <a:r>
              <a:rPr lang="ja-JP" altLang="en-US" sz="1200" b="1" dirty="0" smtClean="0">
                <a:solidFill>
                  <a:srgbClr val="52382E"/>
                </a:solidFill>
              </a:rPr>
              <a:t>校舎</a:t>
            </a:r>
            <a:endParaRPr lang="en-US" altLang="ja-JP" sz="1200" b="1" dirty="0" smtClean="0">
              <a:solidFill>
                <a:srgbClr val="52382E"/>
              </a:solidFill>
            </a:endParaRPr>
          </a:p>
          <a:p>
            <a:pPr marL="0" marR="0" lvl="0" indent="0" algn="ctr" rtl="0">
              <a:spcBef>
                <a:spcPts val="0"/>
              </a:spcBef>
              <a:spcAft>
                <a:spcPts val="0"/>
              </a:spcAft>
              <a:buNone/>
            </a:pPr>
            <a:r>
              <a:rPr lang="ja-JP" altLang="en-US" sz="1200" b="1" dirty="0" smtClean="0">
                <a:solidFill>
                  <a:srgbClr val="52382E"/>
                </a:solidFill>
              </a:rPr>
              <a:t>教頭</a:t>
            </a:r>
            <a:endParaRPr lang="en-US" altLang="ja-JP" sz="1200" b="1" dirty="0" smtClean="0">
              <a:solidFill>
                <a:srgbClr val="52382E"/>
              </a:solidFill>
            </a:endParaRPr>
          </a:p>
          <a:p>
            <a:pPr marL="0" marR="0" lvl="0" indent="0" algn="ctr" rtl="0">
              <a:spcBef>
                <a:spcPts val="0"/>
              </a:spcBef>
              <a:spcAft>
                <a:spcPts val="0"/>
              </a:spcAft>
              <a:buNone/>
            </a:pPr>
            <a:r>
              <a:rPr lang="ja-JP" altLang="en-US" sz="1200" b="1" dirty="0" smtClean="0">
                <a:solidFill>
                  <a:srgbClr val="52382E"/>
                </a:solidFill>
              </a:rPr>
              <a:t>あべせんせい</a:t>
            </a:r>
            <a:endParaRPr sz="1200" b="1" dirty="0">
              <a:solidFill>
                <a:srgbClr val="52382E"/>
              </a:solidFill>
              <a:latin typeface="Arial"/>
              <a:ea typeface="Arial"/>
              <a:cs typeface="Arial"/>
              <a:sym typeface="Arial"/>
            </a:endParaRPr>
          </a:p>
        </p:txBody>
      </p:sp>
      <p:sp>
        <p:nvSpPr>
          <p:cNvPr id="14" name="Google Shape;190;p17"/>
          <p:cNvSpPr/>
          <p:nvPr/>
        </p:nvSpPr>
        <p:spPr>
          <a:xfrm>
            <a:off x="536664" y="8020593"/>
            <a:ext cx="1252947" cy="286296"/>
          </a:xfrm>
          <a:prstGeom prst="roundRect">
            <a:avLst>
              <a:gd name="adj" fmla="val 16667"/>
            </a:avLst>
          </a:prstGeom>
          <a:solidFill>
            <a:srgbClr val="EBC71A"/>
          </a:solidFill>
          <a:ln w="12700" cap="flat" cmpd="sng">
            <a:solidFill>
              <a:srgbClr val="6C51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200" b="1" dirty="0" smtClean="0">
                <a:solidFill>
                  <a:srgbClr val="52382E"/>
                </a:solidFill>
                <a:latin typeface="Arial"/>
                <a:ea typeface="Arial"/>
                <a:cs typeface="Arial"/>
                <a:sym typeface="Arial"/>
              </a:rPr>
              <a:t>西川校長先生</a:t>
            </a:r>
            <a:endParaRPr sz="1200" b="1" dirty="0">
              <a:solidFill>
                <a:srgbClr val="52382E"/>
              </a:solidFill>
              <a:latin typeface="Arial"/>
              <a:ea typeface="Arial"/>
              <a:cs typeface="Arial"/>
              <a:sym typeface="Arial"/>
            </a:endParaRPr>
          </a:p>
        </p:txBody>
      </p:sp>
      <p:sp>
        <p:nvSpPr>
          <p:cNvPr id="9" name="角丸四角形吹き出し 8"/>
          <p:cNvSpPr/>
          <p:nvPr/>
        </p:nvSpPr>
        <p:spPr>
          <a:xfrm>
            <a:off x="226605" y="8447313"/>
            <a:ext cx="2353309" cy="609601"/>
          </a:xfrm>
          <a:prstGeom prst="wedgeRoundRectCallout">
            <a:avLst>
              <a:gd name="adj1" fmla="val 6893"/>
              <a:gd name="adj2" fmla="val 8917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未だに覚えている、子どものころの思い出です。</a:t>
            </a:r>
            <a:endParaRPr kumimoji="1" lang="ja-JP" altLang="en-US" dirty="0">
              <a:solidFill>
                <a:schemeClr val="tx1"/>
              </a:solidFill>
              <a:latin typeface="AR P丸ゴシック体M" pitchFamily="50" charset="-128"/>
              <a:ea typeface="AR P丸ゴシック体M" pitchFamily="50" charset="-128"/>
            </a:endParaRPr>
          </a:p>
        </p:txBody>
      </p:sp>
      <p:sp>
        <p:nvSpPr>
          <p:cNvPr id="10" name="Google Shape;190;p17"/>
          <p:cNvSpPr/>
          <p:nvPr/>
        </p:nvSpPr>
        <p:spPr>
          <a:xfrm>
            <a:off x="6553200" y="3950424"/>
            <a:ext cx="1120140" cy="362496"/>
          </a:xfrm>
          <a:prstGeom prst="roundRect">
            <a:avLst>
              <a:gd name="adj" fmla="val 16667"/>
            </a:avLst>
          </a:prstGeom>
          <a:solidFill>
            <a:srgbClr val="EBC71A"/>
          </a:solidFill>
          <a:ln w="12700" cap="flat" cmpd="sng">
            <a:solidFill>
              <a:srgbClr val="6C51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900" b="1" dirty="0" smtClean="0">
                <a:solidFill>
                  <a:srgbClr val="52382E"/>
                </a:solidFill>
              </a:rPr>
              <a:t>なつこえんちょう</a:t>
            </a:r>
            <a:endParaRPr lang="en-US" altLang="ja-JP" sz="900" b="1" dirty="0" smtClean="0">
              <a:solidFill>
                <a:srgbClr val="52382E"/>
              </a:solidFill>
            </a:endParaRPr>
          </a:p>
          <a:p>
            <a:pPr marL="0" marR="0" lvl="0" indent="0" algn="ctr" rtl="0">
              <a:spcBef>
                <a:spcPts val="0"/>
              </a:spcBef>
              <a:spcAft>
                <a:spcPts val="0"/>
              </a:spcAft>
              <a:buNone/>
            </a:pPr>
            <a:r>
              <a:rPr lang="ja-JP" altLang="en-US" sz="900" b="1" dirty="0" smtClean="0">
                <a:solidFill>
                  <a:srgbClr val="52382E"/>
                </a:solidFill>
              </a:rPr>
              <a:t>せんせい</a:t>
            </a:r>
            <a:endParaRPr sz="900" b="1" dirty="0">
              <a:solidFill>
                <a:srgbClr val="52382E"/>
              </a:solidFill>
              <a:latin typeface="Arial"/>
              <a:ea typeface="Arial"/>
              <a:cs typeface="Arial"/>
              <a:sym typeface="Arial"/>
            </a:endParaRPr>
          </a:p>
        </p:txBody>
      </p:sp>
      <p:sp>
        <p:nvSpPr>
          <p:cNvPr id="12" name="テキスト ボックス 11"/>
          <p:cNvSpPr txBox="1"/>
          <p:nvPr/>
        </p:nvSpPr>
        <p:spPr>
          <a:xfrm>
            <a:off x="3756660" y="4716781"/>
            <a:ext cx="4130040" cy="1708160"/>
          </a:xfrm>
          <a:prstGeom prst="rect">
            <a:avLst/>
          </a:prstGeom>
          <a:noFill/>
        </p:spPr>
        <p:txBody>
          <a:bodyPr wrap="square" rtlCol="0">
            <a:spAutoFit/>
          </a:bodyPr>
          <a:lstStyle/>
          <a:p>
            <a:pPr algn="ctr"/>
            <a:r>
              <a:rPr lang="ja-JP" altLang="en-US" sz="18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＜小学１～３年生に　よんでほしい本＞</a:t>
            </a:r>
            <a:endParaRPr lang="en-US" altLang="ja-JP" sz="18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pPr algn="ctr"/>
            <a:endParaRPr lang="en-US" altLang="ja-JP" sz="1000" dirty="0" smtClean="0">
              <a:latin typeface="AR P丸ゴシック体M" pitchFamily="50" charset="-128"/>
              <a:ea typeface="AR P丸ゴシック体M" pitchFamily="50" charset="-128"/>
            </a:endParaRPr>
          </a:p>
          <a:p>
            <a:pPr algn="ctr">
              <a:lnSpc>
                <a:spcPct val="150000"/>
              </a:lnSpc>
            </a:pPr>
            <a:r>
              <a:rPr lang="en-US" altLang="ja-JP" sz="1350" dirty="0" smtClean="0">
                <a:latin typeface="AR P丸ゴシック体M" pitchFamily="50" charset="-128"/>
                <a:ea typeface="AR P丸ゴシック体M" pitchFamily="50" charset="-128"/>
              </a:rPr>
              <a:t>『</a:t>
            </a:r>
            <a:r>
              <a:rPr lang="ja-JP" altLang="en-US" sz="1350" dirty="0" smtClean="0">
                <a:latin typeface="AR P丸ゴシック体M" pitchFamily="50" charset="-128"/>
                <a:ea typeface="AR P丸ゴシック体M" pitchFamily="50" charset="-128"/>
              </a:rPr>
              <a:t>まちのねずみといなかのねずみ：日本語・英語版</a:t>
            </a:r>
            <a:r>
              <a:rPr lang="en-US" altLang="ja-JP" sz="1350" dirty="0" smtClean="0">
                <a:latin typeface="AR P丸ゴシック体M" pitchFamily="50" charset="-128"/>
                <a:ea typeface="AR P丸ゴシック体M" pitchFamily="50" charset="-128"/>
              </a:rPr>
              <a:t>』</a:t>
            </a:r>
          </a:p>
          <a:p>
            <a:pPr algn="ctr">
              <a:lnSpc>
                <a:spcPct val="150000"/>
              </a:lnSpc>
            </a:pPr>
            <a:r>
              <a:rPr lang="en-US" altLang="ja-JP" sz="1350" dirty="0" smtClean="0">
                <a:latin typeface="AR P丸ゴシック体M" pitchFamily="50" charset="-128"/>
                <a:ea typeface="AR P丸ゴシック体M" pitchFamily="50" charset="-128"/>
              </a:rPr>
              <a:t>『</a:t>
            </a:r>
            <a:r>
              <a:rPr lang="ja-JP" altLang="en-US" sz="1350" dirty="0" smtClean="0">
                <a:latin typeface="AR P丸ゴシック体M" pitchFamily="50" charset="-128"/>
                <a:ea typeface="AR P丸ゴシック体M" pitchFamily="50" charset="-128"/>
              </a:rPr>
              <a:t>うさぎとかめ：日本語・英語版</a:t>
            </a:r>
            <a:r>
              <a:rPr lang="en-US" altLang="ja-JP" sz="1350" dirty="0" smtClean="0">
                <a:latin typeface="AR P丸ゴシック体M" pitchFamily="50" charset="-128"/>
                <a:ea typeface="AR P丸ゴシック体M" pitchFamily="50" charset="-128"/>
              </a:rPr>
              <a:t>』</a:t>
            </a:r>
          </a:p>
          <a:p>
            <a:pPr algn="ctr">
              <a:lnSpc>
                <a:spcPct val="150000"/>
              </a:lnSpc>
            </a:pPr>
            <a:r>
              <a:rPr lang="en-US" altLang="ja-JP" sz="1350" dirty="0" smtClean="0">
                <a:latin typeface="AR P丸ゴシック体M" pitchFamily="50" charset="-128"/>
                <a:ea typeface="AR P丸ゴシック体M" pitchFamily="50" charset="-128"/>
              </a:rPr>
              <a:t>『</a:t>
            </a:r>
            <a:r>
              <a:rPr lang="ja-JP" altLang="en-US" sz="1350" dirty="0" smtClean="0">
                <a:latin typeface="AR P丸ゴシック体M" pitchFamily="50" charset="-128"/>
                <a:ea typeface="AR P丸ゴシック体M" pitchFamily="50" charset="-128"/>
              </a:rPr>
              <a:t>スサノオノミコト：日本語・英語版</a:t>
            </a:r>
            <a:r>
              <a:rPr lang="en-US" altLang="ja-JP" sz="1350" dirty="0" smtClean="0">
                <a:latin typeface="AR P丸ゴシック体M" pitchFamily="50" charset="-128"/>
                <a:ea typeface="AR P丸ゴシック体M" pitchFamily="50" charset="-128"/>
              </a:rPr>
              <a:t>』</a:t>
            </a:r>
          </a:p>
          <a:p>
            <a:endParaRPr kumimoji="1" lang="ja-JP" altLang="en-US" dirty="0"/>
          </a:p>
        </p:txBody>
      </p:sp>
      <p:pic>
        <p:nvPicPr>
          <p:cNvPr id="15" name="図 14" descr="まちのねずみ.png"/>
          <p:cNvPicPr>
            <a:picLocks noChangeAspect="1"/>
          </p:cNvPicPr>
          <p:nvPr/>
        </p:nvPicPr>
        <p:blipFill>
          <a:blip r:embed="rId5"/>
          <a:stretch>
            <a:fillRect/>
          </a:stretch>
        </p:blipFill>
        <p:spPr>
          <a:xfrm>
            <a:off x="4062957" y="6210443"/>
            <a:ext cx="1066893" cy="1497460"/>
          </a:xfrm>
          <a:prstGeom prst="rect">
            <a:avLst/>
          </a:prstGeom>
          <a:ln>
            <a:noFill/>
          </a:ln>
          <a:effectLst>
            <a:outerShdw blurRad="190500" algn="tl" rotWithShape="0">
              <a:srgbClr val="000000">
                <a:alpha val="70000"/>
              </a:srgbClr>
            </a:outerShdw>
          </a:effectLst>
        </p:spPr>
      </p:pic>
      <p:pic>
        <p:nvPicPr>
          <p:cNvPr id="16" name="図 15" descr="うさぎとかめ.png"/>
          <p:cNvPicPr>
            <a:picLocks noChangeAspect="1"/>
          </p:cNvPicPr>
          <p:nvPr/>
        </p:nvPicPr>
        <p:blipFill>
          <a:blip r:embed="rId6"/>
          <a:stretch>
            <a:fillRect/>
          </a:stretch>
        </p:blipFill>
        <p:spPr>
          <a:xfrm>
            <a:off x="5305021" y="6230982"/>
            <a:ext cx="1074513" cy="1486029"/>
          </a:xfrm>
          <a:prstGeom prst="rect">
            <a:avLst/>
          </a:prstGeom>
          <a:ln>
            <a:noFill/>
          </a:ln>
          <a:effectLst>
            <a:outerShdw blurRad="190500" algn="tl" rotWithShape="0">
              <a:srgbClr val="000000">
                <a:alpha val="70000"/>
              </a:srgbClr>
            </a:outerShdw>
          </a:effectLst>
        </p:spPr>
      </p:pic>
      <p:pic>
        <p:nvPicPr>
          <p:cNvPr id="17" name="図 16" descr="スサノオノミコト.png"/>
          <p:cNvPicPr>
            <a:picLocks noChangeAspect="1"/>
          </p:cNvPicPr>
          <p:nvPr/>
        </p:nvPicPr>
        <p:blipFill>
          <a:blip r:embed="rId7"/>
          <a:stretch>
            <a:fillRect/>
          </a:stretch>
        </p:blipFill>
        <p:spPr>
          <a:xfrm>
            <a:off x="6535654" y="6204306"/>
            <a:ext cx="1063082" cy="1505081"/>
          </a:xfrm>
          <a:prstGeom prst="rect">
            <a:avLst/>
          </a:prstGeom>
          <a:ln>
            <a:noFill/>
          </a:ln>
          <a:effectLst>
            <a:outerShdw blurRad="190500" algn="tl" rotWithShape="0">
              <a:srgbClr val="000000">
                <a:alpha val="70000"/>
              </a:srgbClr>
            </a:outerShdw>
          </a:effectLst>
        </p:spPr>
      </p:pic>
      <p:cxnSp>
        <p:nvCxnSpPr>
          <p:cNvPr id="18" name="Google Shape;184;p17"/>
          <p:cNvCxnSpPr/>
          <p:nvPr/>
        </p:nvCxnSpPr>
        <p:spPr>
          <a:xfrm>
            <a:off x="259080" y="4610100"/>
            <a:ext cx="7310846" cy="6531"/>
          </a:xfrm>
          <a:prstGeom prst="straightConnector1">
            <a:avLst/>
          </a:prstGeom>
          <a:solidFill>
            <a:schemeClr val="lt1"/>
          </a:solidFill>
          <a:ln w="28575" cap="flat" cmpd="sng">
            <a:solidFill>
              <a:srgbClr val="7030A0"/>
            </a:solidFill>
            <a:prstDash val="solid"/>
            <a:round/>
            <a:headEnd type="none" w="sm" len="sm"/>
            <a:tailEnd type="none" w="sm" len="sm"/>
          </a:ln>
        </p:spPr>
      </p:cxnSp>
      <p:cxnSp>
        <p:nvCxnSpPr>
          <p:cNvPr id="19" name="Google Shape;184;p17"/>
          <p:cNvCxnSpPr/>
          <p:nvPr/>
        </p:nvCxnSpPr>
        <p:spPr>
          <a:xfrm>
            <a:off x="259080" y="7871460"/>
            <a:ext cx="7310846" cy="6531"/>
          </a:xfrm>
          <a:prstGeom prst="straightConnector1">
            <a:avLst/>
          </a:prstGeom>
          <a:solidFill>
            <a:schemeClr val="lt1"/>
          </a:solidFill>
          <a:ln w="28575" cap="flat" cmpd="sng">
            <a:solidFill>
              <a:srgbClr val="7030A0"/>
            </a:solidFill>
            <a:prstDash val="solid"/>
            <a:round/>
            <a:headEnd type="none" w="sm" len="sm"/>
            <a:tailEnd type="none" w="sm" len="sm"/>
          </a:ln>
        </p:spPr>
      </p:cxnSp>
      <p:sp>
        <p:nvSpPr>
          <p:cNvPr id="20" name="正方形/長方形 19"/>
          <p:cNvSpPr/>
          <p:nvPr/>
        </p:nvSpPr>
        <p:spPr>
          <a:xfrm>
            <a:off x="269827" y="1885415"/>
            <a:ext cx="4507965" cy="307777"/>
          </a:xfrm>
          <a:prstGeom prst="rect">
            <a:avLst/>
          </a:prstGeom>
        </p:spPr>
        <p:txBody>
          <a:bodyPr wrap="none">
            <a:spAutoFit/>
          </a:bodyPr>
          <a:lstStyle/>
          <a:p>
            <a:pPr algn="ctr"/>
            <a:r>
              <a:rPr lang="ja-JP" altLang="en-US"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＜ようちえんの　おともだちに　よんでほしい　ほん＞</a:t>
            </a:r>
            <a:endParaRPr lang="en-US" altLang="ja-JP" b="1" dirty="0" err="1"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p:txBody>
      </p:sp>
      <p:cxnSp>
        <p:nvCxnSpPr>
          <p:cNvPr id="22" name="Google Shape;184;p17"/>
          <p:cNvCxnSpPr/>
          <p:nvPr/>
        </p:nvCxnSpPr>
        <p:spPr>
          <a:xfrm>
            <a:off x="272143" y="1774371"/>
            <a:ext cx="7282543" cy="32658"/>
          </a:xfrm>
          <a:prstGeom prst="straightConnector1">
            <a:avLst/>
          </a:prstGeom>
          <a:solidFill>
            <a:schemeClr val="lt1"/>
          </a:solidFill>
          <a:ln w="28575" cap="flat" cmpd="sng">
            <a:solidFill>
              <a:srgbClr val="7030A0"/>
            </a:solidFill>
            <a:prstDash val="solid"/>
            <a:round/>
            <a:headEnd type="none" w="sm" len="sm"/>
            <a:tailEnd type="none" w="sm" len="sm"/>
          </a:ln>
        </p:spPr>
      </p:cxnSp>
      <p:sp>
        <p:nvSpPr>
          <p:cNvPr id="25" name="テキスト ボックス 24"/>
          <p:cNvSpPr txBox="1"/>
          <p:nvPr/>
        </p:nvSpPr>
        <p:spPr>
          <a:xfrm>
            <a:off x="1043940" y="2209800"/>
            <a:ext cx="5570220" cy="1038746"/>
          </a:xfrm>
          <a:prstGeom prst="rect">
            <a:avLst/>
          </a:prstGeom>
          <a:noFill/>
        </p:spPr>
        <p:txBody>
          <a:bodyPr wrap="square" rtlCol="0">
            <a:spAutoFit/>
          </a:bodyPr>
          <a:lstStyle/>
          <a:p>
            <a:r>
              <a:rPr lang="ja-JP" altLang="en-US" sz="1200" dirty="0" smtClean="0">
                <a:latin typeface="AR P丸ゴシック体M" pitchFamily="50" charset="-128"/>
                <a:ea typeface="AR P丸ゴシック体M" pitchFamily="50" charset="-128"/>
              </a:rPr>
              <a:t>①</a:t>
            </a:r>
            <a:r>
              <a:rPr lang="ja-JP" altLang="en-US" sz="1200" b="1" dirty="0" err="1" smtClean="0">
                <a:effectLst>
                  <a:outerShdw blurRad="38100" dist="38100" dir="2700000" algn="tl">
                    <a:srgbClr val="000000">
                      <a:alpha val="43137"/>
                    </a:srgbClr>
                  </a:outerShdw>
                </a:effectLst>
                <a:latin typeface="AR P丸ゴシック体M" pitchFamily="50" charset="-128"/>
                <a:ea typeface="AR P丸ゴシック体M" pitchFamily="50" charset="-128"/>
              </a:rPr>
              <a:t>かさじぞう</a:t>
            </a:r>
            <a:endParaRPr lang="en-US" altLang="ja-JP"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pPr>
              <a:lnSpc>
                <a:spcPct val="150000"/>
              </a:lnSpc>
            </a:pPr>
            <a:r>
              <a:rPr lang="ja-JP" altLang="en-US" sz="1100" dirty="0" smtClean="0">
                <a:latin typeface="AR P丸ゴシック体M" pitchFamily="50" charset="-128"/>
                <a:ea typeface="AR P丸ゴシック体M" pitchFamily="50" charset="-128"/>
              </a:rPr>
              <a:t>→ 夜寝る前のパパママ絵本読み聞かせタイムにおすすめです。読んだ後、親子で心がなんともぽかぽか、温かい気持ちで眠りにつけます。人間の優しさにじんわりと</a:t>
            </a:r>
            <a:r>
              <a:rPr lang="ja-JP" altLang="en-US" sz="1100" dirty="0" err="1" smtClean="0">
                <a:latin typeface="AR P丸ゴシック体M" pitchFamily="50" charset="-128"/>
                <a:ea typeface="AR P丸ゴシック体M" pitchFamily="50" charset="-128"/>
              </a:rPr>
              <a:t>。。</a:t>
            </a:r>
            <a:r>
              <a:rPr lang="ja-JP" altLang="en-US" sz="1100" dirty="0" smtClean="0">
                <a:latin typeface="AR P丸ゴシック体M" pitchFamily="50" charset="-128"/>
                <a:ea typeface="AR P丸ゴシック体M" pitchFamily="50" charset="-128"/>
              </a:rPr>
              <a:t>　しんしんと降り積もる大雪や、昔々の日本のつつましやかなお家が目に浮かぶ様です。</a:t>
            </a:r>
          </a:p>
        </p:txBody>
      </p:sp>
      <p:pic>
        <p:nvPicPr>
          <p:cNvPr id="26" name="図 25" descr="あさのあつこ.png"/>
          <p:cNvPicPr>
            <a:picLocks noChangeAspect="1"/>
          </p:cNvPicPr>
          <p:nvPr/>
        </p:nvPicPr>
        <p:blipFill>
          <a:blip r:embed="rId8"/>
          <a:stretch>
            <a:fillRect/>
          </a:stretch>
        </p:blipFill>
        <p:spPr>
          <a:xfrm>
            <a:off x="241464" y="2301782"/>
            <a:ext cx="744157" cy="1045555"/>
          </a:xfrm>
          <a:prstGeom prst="rect">
            <a:avLst/>
          </a:prstGeom>
          <a:ln>
            <a:noFill/>
          </a:ln>
          <a:effectLst>
            <a:outerShdw blurRad="190500" algn="tl" rotWithShape="0">
              <a:srgbClr val="000000">
                <a:alpha val="70000"/>
              </a:srgbClr>
            </a:outerShdw>
          </a:effectLst>
        </p:spPr>
      </p:pic>
      <p:sp>
        <p:nvSpPr>
          <p:cNvPr id="27" name="テキスト ボックス 26"/>
          <p:cNvSpPr txBox="1"/>
          <p:nvPr/>
        </p:nvSpPr>
        <p:spPr>
          <a:xfrm>
            <a:off x="1043940" y="3390900"/>
            <a:ext cx="5600700" cy="1038746"/>
          </a:xfrm>
          <a:prstGeom prst="rect">
            <a:avLst/>
          </a:prstGeom>
          <a:noFill/>
        </p:spPr>
        <p:txBody>
          <a:bodyPr wrap="square" rtlCol="0">
            <a:spAutoFit/>
          </a:bodyPr>
          <a:lstStyle/>
          <a:p>
            <a:r>
              <a:rPr lang="ja-JP" altLang="en-US" sz="1200" dirty="0" smtClean="0">
                <a:latin typeface="AR P丸ゴシック体M" pitchFamily="50" charset="-128"/>
                <a:ea typeface="AR P丸ゴシック体M" pitchFamily="50" charset="-128"/>
              </a:rPr>
              <a:t>②</a:t>
            </a:r>
            <a:r>
              <a:rPr lang="ja-JP" altLang="en-US"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親子でおりがみ</a:t>
            </a:r>
            <a:endParaRPr lang="en-US" altLang="ja-JP"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pPr>
              <a:lnSpc>
                <a:spcPct val="150000"/>
              </a:lnSpc>
            </a:pPr>
            <a:r>
              <a:rPr lang="ja-JP" altLang="en-US" sz="1100" dirty="0" smtClean="0">
                <a:latin typeface="AR P丸ゴシック体M" pitchFamily="50" charset="-128"/>
                <a:ea typeface="AR P丸ゴシック体M" pitchFamily="50" charset="-128"/>
              </a:rPr>
              <a:t>→親子でおりがみ・・・幼稚園の子どもたちにとって、どんな遊びよりパパママと一緒に遊ぶ事が特別な喜びです！　折り紙は手先を器用にし、集中力、想像力を鍛え、脳にも非常に良いとされています。　日本の文化「おりがみ」を親子で楽しみませんか？</a:t>
            </a:r>
          </a:p>
        </p:txBody>
      </p:sp>
      <p:pic>
        <p:nvPicPr>
          <p:cNvPr id="28" name="図 27" descr="あさのあつこ.png"/>
          <p:cNvPicPr>
            <a:picLocks noChangeAspect="1"/>
          </p:cNvPicPr>
          <p:nvPr/>
        </p:nvPicPr>
        <p:blipFill>
          <a:blip r:embed="rId9"/>
          <a:stretch>
            <a:fillRect/>
          </a:stretch>
        </p:blipFill>
        <p:spPr>
          <a:xfrm>
            <a:off x="251297" y="3497580"/>
            <a:ext cx="750366" cy="982980"/>
          </a:xfrm>
          <a:prstGeom prst="rect">
            <a:avLst/>
          </a:prstGeom>
          <a:ln>
            <a:noFill/>
          </a:ln>
          <a:effectLst>
            <a:outerShdw blurRad="190500" algn="tl" rotWithShape="0">
              <a:srgbClr val="000000">
                <a:alpha val="70000"/>
              </a:srgbClr>
            </a:outerShdw>
          </a:effectLst>
        </p:spPr>
      </p:pic>
      <p:sp>
        <p:nvSpPr>
          <p:cNvPr id="29" name="正方形/長方形 28"/>
          <p:cNvSpPr/>
          <p:nvPr/>
        </p:nvSpPr>
        <p:spPr>
          <a:xfrm>
            <a:off x="2601993" y="8012984"/>
            <a:ext cx="4930921" cy="430887"/>
          </a:xfrm>
          <a:prstGeom prst="rect">
            <a:avLst/>
          </a:prstGeom>
        </p:spPr>
        <p:txBody>
          <a:bodyPr wrap="square">
            <a:spAutoFit/>
          </a:bodyPr>
          <a:lstStyle/>
          <a:p>
            <a:pPr algn="ctr"/>
            <a:r>
              <a:rPr lang="ja-JP" altLang="en-US" sz="2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＜みんなに　読んでみてほしい　本＞</a:t>
            </a:r>
            <a:endParaRPr lang="en-US" altLang="ja-JP" sz="22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p:txBody>
      </p:sp>
      <p:pic>
        <p:nvPicPr>
          <p:cNvPr id="31" name="図 30" descr="あさのあつこ.png"/>
          <p:cNvPicPr>
            <a:picLocks noChangeAspect="1"/>
          </p:cNvPicPr>
          <p:nvPr/>
        </p:nvPicPr>
        <p:blipFill>
          <a:blip r:embed="rId10"/>
          <a:stretch>
            <a:fillRect/>
          </a:stretch>
        </p:blipFill>
        <p:spPr>
          <a:xfrm>
            <a:off x="2308697" y="9182420"/>
            <a:ext cx="1436370" cy="1330300"/>
          </a:xfrm>
          <a:prstGeom prst="rect">
            <a:avLst/>
          </a:prstGeom>
          <a:ln>
            <a:noFill/>
          </a:ln>
          <a:effectLst>
            <a:outerShdw blurRad="190500" algn="tl" rotWithShape="0">
              <a:srgbClr val="000000">
                <a:alpha val="70000"/>
              </a:srgbClr>
            </a:outerShdw>
          </a:effectLst>
        </p:spPr>
      </p:pic>
      <p:sp>
        <p:nvSpPr>
          <p:cNvPr id="32" name="テキスト ボックス 31"/>
          <p:cNvSpPr txBox="1"/>
          <p:nvPr/>
        </p:nvSpPr>
        <p:spPr>
          <a:xfrm>
            <a:off x="3809999" y="8653251"/>
            <a:ext cx="3777343" cy="2254463"/>
          </a:xfrm>
          <a:prstGeom prst="rect">
            <a:avLst/>
          </a:prstGeom>
          <a:noFill/>
        </p:spPr>
        <p:txBody>
          <a:bodyPr wrap="square" rtlCol="0">
            <a:spAutoFit/>
          </a:bodyPr>
          <a:lstStyle/>
          <a:p>
            <a:r>
              <a:rPr lang="en-US" altLang="ja-JP" sz="16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a:t>
            </a:r>
            <a:r>
              <a:rPr lang="ja-JP" altLang="en-US" sz="16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ゆきおんな</a:t>
            </a:r>
            <a:r>
              <a:rPr lang="en-US" altLang="ja-JP" sz="16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a:t>
            </a:r>
            <a:endParaRPr lang="en-US" altLang="ja-JP" sz="16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endParaRPr lang="en-US" altLang="ja-JP" sz="10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→校長先生が小さい時にこのお話を読んで、「息を吹きかけられるだけで凍らされてしまうなんて、なんて怖い話だ！」とゾクッとしました。</a:t>
            </a:r>
          </a:p>
          <a:p>
            <a:r>
              <a:rPr lang="ja-JP" altLang="en-US" dirty="0" smtClean="0">
                <a:latin typeface="AR P丸ゴシック体M" pitchFamily="50" charset="-128"/>
                <a:ea typeface="AR P丸ゴシック体M" pitchFamily="50" charset="-128"/>
              </a:rPr>
              <a:t>横を向いて一人で寝るとき、自分の耳の脈が枕のそばが</a:t>
            </a:r>
            <a:r>
              <a:rPr lang="ja-JP" altLang="en-US" dirty="0" err="1" smtClean="0">
                <a:latin typeface="AR P丸ゴシック体M" pitchFamily="50" charset="-128"/>
                <a:ea typeface="AR P丸ゴシック体M" pitchFamily="50" charset="-128"/>
              </a:rPr>
              <a:t>らで</a:t>
            </a:r>
            <a:r>
              <a:rPr lang="ja-JP" altLang="en-US" dirty="0" smtClean="0">
                <a:latin typeface="AR P丸ゴシック体M" pitchFamily="50" charset="-128"/>
                <a:ea typeface="AR P丸ゴシック体M" pitchFamily="50" charset="-128"/>
              </a:rPr>
              <a:t>ザクッ　ザクッと音がするのが、雪女が雪の上を歩いて自分に近寄ってくる音のようで、眠れなくなったことを覚えています。</a:t>
            </a:r>
          </a:p>
          <a:p>
            <a:pPr>
              <a:lnSpc>
                <a:spcPct val="150000"/>
              </a:lnSpc>
            </a:pPr>
            <a:endParaRPr lang="ja-JP" altLang="en-US" sz="1100" dirty="0" smtClean="0">
              <a:latin typeface="AR P丸ゴシック体M" pitchFamily="50" charset="-128"/>
              <a:ea typeface="AR P丸ゴシック体M" pitchFamily="50" charset="-128"/>
            </a:endParaRPr>
          </a:p>
        </p:txBody>
      </p:sp>
      <p:pic>
        <p:nvPicPr>
          <p:cNvPr id="2050" name="Picture 2"/>
          <p:cNvPicPr>
            <a:picLocks noChangeAspect="1" noChangeArrowheads="1"/>
          </p:cNvPicPr>
          <p:nvPr/>
        </p:nvPicPr>
        <p:blipFill>
          <a:blip r:embed="rId11"/>
          <a:srcRect/>
          <a:stretch>
            <a:fillRect/>
          </a:stretch>
        </p:blipFill>
        <p:spPr bwMode="auto">
          <a:xfrm>
            <a:off x="429322" y="9210328"/>
            <a:ext cx="1478105" cy="1529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角丸四角形吹き出し 8"/>
          <p:cNvSpPr/>
          <p:nvPr/>
        </p:nvSpPr>
        <p:spPr>
          <a:xfrm>
            <a:off x="152399" y="2393769"/>
            <a:ext cx="1698171" cy="729345"/>
          </a:xfrm>
          <a:prstGeom prst="wedgeRoundRectCallout">
            <a:avLst>
              <a:gd name="adj1" fmla="val -18410"/>
              <a:gd name="adj2" fmla="val -785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50" dirty="0" smtClean="0">
                <a:solidFill>
                  <a:schemeClr val="tx1"/>
                </a:solidFill>
                <a:latin typeface="AR P丸ゴシック体M" pitchFamily="50" charset="-128"/>
                <a:ea typeface="AR P丸ゴシック体M" pitchFamily="50" charset="-128"/>
              </a:rPr>
              <a:t>みんなに人気の</a:t>
            </a:r>
            <a:endParaRPr kumimoji="1" lang="en-US" altLang="ja-JP" sz="1550" dirty="0" smtClean="0">
              <a:solidFill>
                <a:schemeClr val="tx1"/>
              </a:solidFill>
              <a:latin typeface="AR P丸ゴシック体M" pitchFamily="50" charset="-128"/>
              <a:ea typeface="AR P丸ゴシック体M" pitchFamily="50" charset="-128"/>
            </a:endParaRPr>
          </a:p>
          <a:p>
            <a:pPr algn="ctr"/>
            <a:r>
              <a:rPr kumimoji="1" lang="ja-JP" altLang="en-US" sz="1550" dirty="0" smtClean="0">
                <a:solidFill>
                  <a:schemeClr val="tx1"/>
                </a:solidFill>
                <a:latin typeface="AR P丸ゴシック体M" pitchFamily="50" charset="-128"/>
                <a:ea typeface="AR P丸ゴシック体M" pitchFamily="50" charset="-128"/>
              </a:rPr>
              <a:t>あの作家の本も</a:t>
            </a:r>
            <a:endParaRPr kumimoji="1" lang="en-US" altLang="ja-JP" sz="1550" dirty="0" smtClean="0">
              <a:solidFill>
                <a:schemeClr val="tx1"/>
              </a:solidFill>
              <a:latin typeface="AR P丸ゴシック体M" pitchFamily="50" charset="-128"/>
              <a:ea typeface="AR P丸ゴシック体M" pitchFamily="50" charset="-128"/>
            </a:endParaRPr>
          </a:p>
          <a:p>
            <a:pPr algn="ctr"/>
            <a:r>
              <a:rPr kumimoji="1" lang="ja-JP" altLang="en-US" sz="1550" dirty="0" smtClean="0">
                <a:solidFill>
                  <a:schemeClr val="tx1"/>
                </a:solidFill>
                <a:latin typeface="AR P丸ゴシック体M" pitchFamily="50" charset="-128"/>
                <a:ea typeface="AR P丸ゴシック体M" pitchFamily="50" charset="-128"/>
              </a:rPr>
              <a:t>あります！ </a:t>
            </a:r>
            <a:r>
              <a:rPr lang="ja-JP" altLang="en-US" sz="1200" dirty="0" smtClean="0">
                <a:solidFill>
                  <a:schemeClr val="tx1"/>
                </a:solidFill>
              </a:rPr>
              <a:t> </a:t>
            </a:r>
            <a:endParaRPr lang="en-US" altLang="ja-JP" sz="1200" dirty="0" smtClean="0">
              <a:solidFill>
                <a:schemeClr val="tx1"/>
              </a:solidFill>
            </a:endParaRPr>
          </a:p>
        </p:txBody>
      </p:sp>
      <p:pic>
        <p:nvPicPr>
          <p:cNvPr id="1030" name="Picture 6"/>
          <p:cNvPicPr>
            <a:picLocks noChangeAspect="1" noChangeArrowheads="1"/>
          </p:cNvPicPr>
          <p:nvPr/>
        </p:nvPicPr>
        <p:blipFill>
          <a:blip r:embed="rId3"/>
          <a:srcRect/>
          <a:stretch>
            <a:fillRect/>
          </a:stretch>
        </p:blipFill>
        <p:spPr bwMode="auto">
          <a:xfrm>
            <a:off x="384855" y="1208314"/>
            <a:ext cx="907795" cy="95363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249282" y="6149340"/>
            <a:ext cx="919201" cy="1134740"/>
          </a:xfrm>
          <a:prstGeom prst="rect">
            <a:avLst/>
          </a:prstGeom>
          <a:noFill/>
          <a:ln w="9525">
            <a:noFill/>
            <a:miter lim="800000"/>
            <a:headEnd/>
            <a:tailEnd/>
          </a:ln>
          <a:effectLst/>
        </p:spPr>
      </p:pic>
      <p:sp>
        <p:nvSpPr>
          <p:cNvPr id="12" name="テキスト ボックス 11"/>
          <p:cNvSpPr txBox="1"/>
          <p:nvPr/>
        </p:nvSpPr>
        <p:spPr>
          <a:xfrm>
            <a:off x="3791403" y="5416732"/>
            <a:ext cx="3984172" cy="1184940"/>
          </a:xfrm>
          <a:prstGeom prst="rect">
            <a:avLst/>
          </a:prstGeom>
          <a:noFill/>
        </p:spPr>
        <p:txBody>
          <a:bodyPr wrap="square" rtlCol="0">
            <a:spAutoFit/>
          </a:bodyPr>
          <a:lstStyle/>
          <a:p>
            <a:r>
              <a:rPr lang="ja-JP" altLang="en-US" sz="1700" u="sng" dirty="0" smtClean="0">
                <a:latin typeface="+mj-ea"/>
                <a:ea typeface="+mj-ea"/>
              </a:rPr>
              <a:t>★まんがで読む古典シリーズ</a:t>
            </a:r>
            <a:endParaRPr lang="en-US" altLang="ja-JP" sz="1700" u="sng" dirty="0" smtClean="0">
              <a:latin typeface="+mj-ea"/>
              <a:ea typeface="+mj-ea"/>
            </a:endParaRPr>
          </a:p>
          <a:p>
            <a:endParaRPr lang="en-US" altLang="ja-JP" sz="800" u="sng" dirty="0" smtClean="0">
              <a:latin typeface="+mj-ea"/>
              <a:ea typeface="+mj-ea"/>
            </a:endParaRPr>
          </a:p>
          <a:p>
            <a:r>
              <a:rPr lang="en-US" altLang="ja-JP" dirty="0" smtClean="0">
                <a:latin typeface="+mj-ea"/>
                <a:ea typeface="+mj-ea"/>
              </a:rPr>
              <a:t>『</a:t>
            </a:r>
            <a:r>
              <a:rPr lang="ja-JP" altLang="en-US" dirty="0" smtClean="0">
                <a:latin typeface="+mj-ea"/>
                <a:ea typeface="+mj-ea"/>
              </a:rPr>
              <a:t>まんがで読む 竹取物語･宇治拾遺物語</a:t>
            </a:r>
            <a:r>
              <a:rPr lang="en-US" altLang="ja-JP" dirty="0" smtClean="0">
                <a:latin typeface="+mj-ea"/>
                <a:ea typeface="+mj-ea"/>
              </a:rPr>
              <a:t>』</a:t>
            </a:r>
            <a:br>
              <a:rPr lang="en-US" altLang="ja-JP" dirty="0" smtClean="0">
                <a:latin typeface="+mj-ea"/>
                <a:ea typeface="+mj-ea"/>
              </a:rPr>
            </a:br>
            <a:r>
              <a:rPr lang="en-US" altLang="ja-JP" dirty="0" smtClean="0">
                <a:latin typeface="+mj-ea"/>
                <a:ea typeface="+mj-ea"/>
              </a:rPr>
              <a:t>『</a:t>
            </a:r>
            <a:r>
              <a:rPr lang="ja-JP" altLang="en-US" dirty="0" smtClean="0">
                <a:latin typeface="+mj-ea"/>
                <a:ea typeface="+mj-ea"/>
              </a:rPr>
              <a:t>まんがで読む 枕草子</a:t>
            </a:r>
            <a:r>
              <a:rPr lang="en-US" altLang="ja-JP" dirty="0" smtClean="0">
                <a:latin typeface="+mj-ea"/>
                <a:ea typeface="+mj-ea"/>
              </a:rPr>
              <a:t>』</a:t>
            </a:r>
            <a:br>
              <a:rPr lang="en-US" altLang="ja-JP" dirty="0" smtClean="0">
                <a:latin typeface="+mj-ea"/>
                <a:ea typeface="+mj-ea"/>
              </a:rPr>
            </a:br>
            <a:r>
              <a:rPr lang="en-US" altLang="ja-JP" dirty="0" smtClean="0">
                <a:latin typeface="+mj-ea"/>
                <a:ea typeface="+mj-ea"/>
              </a:rPr>
              <a:t>『</a:t>
            </a:r>
            <a:r>
              <a:rPr lang="ja-JP" altLang="en-US" dirty="0" smtClean="0">
                <a:latin typeface="+mj-ea"/>
                <a:ea typeface="+mj-ea"/>
              </a:rPr>
              <a:t>まんがで読む 徒然草･</a:t>
            </a:r>
            <a:r>
              <a:rPr lang="ja-JP" altLang="en-US" dirty="0" err="1" smtClean="0">
                <a:latin typeface="+mj-ea"/>
                <a:ea typeface="+mj-ea"/>
              </a:rPr>
              <a:t>おくのほそ</a:t>
            </a:r>
            <a:r>
              <a:rPr lang="ja-JP" altLang="en-US" dirty="0" smtClean="0">
                <a:latin typeface="+mj-ea"/>
                <a:ea typeface="+mj-ea"/>
              </a:rPr>
              <a:t>道</a:t>
            </a:r>
            <a:r>
              <a:rPr lang="en-US" altLang="ja-JP" sz="1800" b="1" dirty="0" smtClean="0">
                <a:latin typeface="+mj-ea"/>
                <a:ea typeface="+mj-ea"/>
              </a:rPr>
              <a:t>』</a:t>
            </a:r>
            <a:endParaRPr kumimoji="1" lang="ja-JP" altLang="en-US" sz="1800" dirty="0">
              <a:latin typeface="+mj-ea"/>
              <a:ea typeface="+mj-ea"/>
            </a:endParaRPr>
          </a:p>
        </p:txBody>
      </p:sp>
      <p:sp>
        <p:nvSpPr>
          <p:cNvPr id="15" name="テキスト ボックス 14"/>
          <p:cNvSpPr txBox="1"/>
          <p:nvPr/>
        </p:nvSpPr>
        <p:spPr>
          <a:xfrm>
            <a:off x="267788" y="8319074"/>
            <a:ext cx="6601097" cy="2519839"/>
          </a:xfrm>
          <a:prstGeom prst="flowChartAlternateProcess">
            <a:avLst/>
          </a:prstGeom>
          <a:noFill/>
          <a:ln>
            <a:noFill/>
          </a:ln>
        </p:spPr>
        <p:txBody>
          <a:bodyPr wrap="square" rtlCol="0">
            <a:spAutoFit/>
          </a:bodyPr>
          <a:lstStyle/>
          <a:p>
            <a:r>
              <a:rPr lang="ja-JP" altLang="en-US" sz="1800" u="sng" dirty="0" smtClean="0">
                <a:latin typeface="ＭＳ Ｐゴシック" panose="020B0600070205080204" pitchFamily="50" charset="-128"/>
                <a:ea typeface="ＭＳ Ｐゴシック" panose="020B0600070205080204" pitchFamily="50" charset="-128"/>
              </a:rPr>
              <a:t>★国語の教科書掲載の著者作品</a:t>
            </a:r>
            <a:endParaRPr lang="ja-JP" altLang="en-US" sz="1800" dirty="0" smtClean="0">
              <a:latin typeface="ＭＳ Ｐゴシック" panose="020B0600070205080204" pitchFamily="50" charset="-128"/>
              <a:ea typeface="ＭＳ Ｐゴシック" panose="020B0600070205080204" pitchFamily="50" charset="-128"/>
            </a:endParaRPr>
          </a:p>
          <a:p>
            <a:r>
              <a:rPr lang="ja-JP" altLang="en-US" sz="1200" b="1" dirty="0" smtClean="0">
                <a:latin typeface="ＭＳ Ｐゴシック" panose="020B0600070205080204" pitchFamily="50" charset="-128"/>
                <a:ea typeface="ＭＳ Ｐゴシック" panose="020B0600070205080204" pitchFamily="50" charset="-128"/>
              </a:rPr>
              <a:t/>
            </a:r>
            <a:br>
              <a:rPr lang="ja-JP" altLang="en-US" sz="1200" b="1" dirty="0" smtClean="0">
                <a:latin typeface="ＭＳ Ｐゴシック" panose="020B0600070205080204" pitchFamily="50" charset="-128"/>
                <a:ea typeface="ＭＳ Ｐゴシック" panose="020B0600070205080204" pitchFamily="50" charset="-128"/>
              </a:rPr>
            </a:br>
            <a:r>
              <a:rPr lang="en-US" altLang="ja-JP" b="1" dirty="0" smtClean="0">
                <a:latin typeface="ＭＳ Ｐゴシック" panose="020B0600070205080204" pitchFamily="50" charset="-128"/>
                <a:ea typeface="ＭＳ Ｐゴシック" panose="020B0600070205080204" pitchFamily="50" charset="-128"/>
              </a:rPr>
              <a:t>『</a:t>
            </a:r>
            <a:r>
              <a:rPr lang="ja-JP" altLang="en-US" b="1" dirty="0" smtClean="0">
                <a:latin typeface="ＭＳ Ｐゴシック" panose="020B0600070205080204" pitchFamily="50" charset="-128"/>
                <a:ea typeface="ＭＳ Ｐゴシック" panose="020B0600070205080204" pitchFamily="50" charset="-128"/>
              </a:rPr>
              <a:t>また次の春へ</a:t>
            </a:r>
            <a:r>
              <a:rPr lang="en-US" altLang="ja-JP"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重松清</a:t>
            </a:r>
            <a:r>
              <a:rPr lang="ja-JP" altLang="en-US" sz="1050" b="1" dirty="0" smtClean="0">
                <a:latin typeface="ＭＳ Ｐゴシック" panose="020B0600070205080204" pitchFamily="50" charset="-128"/>
                <a:ea typeface="ＭＳ Ｐゴシック" panose="020B0600070205080204" pitchFamily="50" charset="-128"/>
              </a:rPr>
              <a:t/>
            </a:r>
            <a:br>
              <a:rPr lang="ja-JP" altLang="en-US" sz="1050" b="1" dirty="0" smtClean="0">
                <a:latin typeface="ＭＳ Ｐゴシック" panose="020B0600070205080204" pitchFamily="50" charset="-128"/>
                <a:ea typeface="ＭＳ Ｐゴシック" panose="020B0600070205080204" pitchFamily="50" charset="-128"/>
              </a:rPr>
            </a:br>
            <a:r>
              <a:rPr lang="en-US" altLang="ja-JP" sz="1000" dirty="0" smtClean="0">
                <a:latin typeface="ＭＳ Ｐゴシック" panose="020B0600070205080204" pitchFamily="50" charset="-128"/>
                <a:ea typeface="ＭＳ Ｐゴシック" panose="020B0600070205080204" pitchFamily="50" charset="-128"/>
              </a:rPr>
              <a:t>6</a:t>
            </a:r>
            <a:r>
              <a:rPr lang="ja-JP" altLang="en-US" sz="1000" dirty="0" smtClean="0">
                <a:latin typeface="ＭＳ Ｐゴシック" panose="020B0600070205080204" pitchFamily="50" charset="-128"/>
                <a:ea typeface="ＭＳ Ｐゴシック" panose="020B0600070205080204" pitchFamily="50" charset="-128"/>
              </a:rPr>
              <a:t>年生で学ぶ、</a:t>
            </a:r>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カレーライス</a:t>
            </a:r>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の著者である重松清さんの作品です。</a:t>
            </a:r>
            <a:br>
              <a:rPr lang="ja-JP" altLang="en-US"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東日本大震災で家族や友人を亡くした人々にスポットライトをあてた７つ話が入っています。</a:t>
            </a:r>
            <a:br>
              <a:rPr lang="ja-JP" altLang="en-US"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喪失の悲しみと再生への祈りがテーマになっており、心に響くものがあります。</a:t>
            </a:r>
            <a:br>
              <a:rPr lang="ja-JP" altLang="en-US"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災害への惨たらしさを感じると同時に、家族や友人を大切にしようと思えるお話です。</a:t>
            </a:r>
          </a:p>
          <a:p>
            <a:r>
              <a:rPr lang="ja-JP" altLang="en-US" sz="1050" dirty="0" smtClean="0">
                <a:latin typeface="ＭＳ Ｐゴシック" panose="020B0600070205080204" pitchFamily="50" charset="-128"/>
                <a:ea typeface="ＭＳ Ｐゴシック" panose="020B0600070205080204" pitchFamily="50" charset="-128"/>
              </a:rPr>
              <a:t/>
            </a:r>
            <a:br>
              <a:rPr lang="ja-JP" altLang="en-US" sz="1050" dirty="0" smtClean="0">
                <a:latin typeface="ＭＳ Ｐゴシック" panose="020B0600070205080204" pitchFamily="50" charset="-128"/>
                <a:ea typeface="ＭＳ Ｐゴシック" panose="020B0600070205080204" pitchFamily="50" charset="-128"/>
              </a:rPr>
            </a:br>
            <a:r>
              <a:rPr lang="en-US" altLang="ja-JP" b="1" dirty="0" smtClean="0">
                <a:latin typeface="ＭＳ Ｐゴシック" panose="020B0600070205080204" pitchFamily="50" charset="-128"/>
                <a:ea typeface="ＭＳ Ｐゴシック" panose="020B0600070205080204" pitchFamily="50" charset="-128"/>
              </a:rPr>
              <a:t>『</a:t>
            </a:r>
            <a:r>
              <a:rPr lang="ja-JP" altLang="en-US" b="1" dirty="0" smtClean="0">
                <a:latin typeface="ＭＳ Ｐゴシック" panose="020B0600070205080204" pitchFamily="50" charset="-128"/>
                <a:ea typeface="ＭＳ Ｐゴシック" panose="020B0600070205080204" pitchFamily="50" charset="-128"/>
              </a:rPr>
              <a:t>四十一番の少年</a:t>
            </a:r>
            <a:r>
              <a:rPr lang="en-US" altLang="ja-JP"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井上ひさし</a:t>
            </a:r>
            <a:r>
              <a:rPr lang="ja-JP" altLang="en-US" sz="1050" b="1" dirty="0" smtClean="0">
                <a:latin typeface="ＭＳ Ｐゴシック" panose="020B0600070205080204" pitchFamily="50" charset="-128"/>
                <a:ea typeface="ＭＳ Ｐゴシック" panose="020B0600070205080204" pitchFamily="50" charset="-128"/>
              </a:rPr>
              <a:t/>
            </a:r>
            <a:br>
              <a:rPr lang="ja-JP" altLang="en-US" sz="1050" b="1" dirty="0" smtClean="0">
                <a:latin typeface="ＭＳ Ｐゴシック" panose="020B0600070205080204" pitchFamily="50" charset="-128"/>
                <a:ea typeface="ＭＳ Ｐゴシック" panose="020B0600070205080204" pitchFamily="50" charset="-128"/>
              </a:rPr>
            </a:br>
            <a:r>
              <a:rPr lang="en-US" altLang="ja-JP" sz="1000" dirty="0" smtClean="0">
                <a:latin typeface="ＭＳ Ｐゴシック" panose="020B0600070205080204" pitchFamily="50" charset="-128"/>
                <a:ea typeface="ＭＳ Ｐゴシック" panose="020B0600070205080204" pitchFamily="50" charset="-128"/>
              </a:rPr>
              <a:t>9</a:t>
            </a:r>
            <a:r>
              <a:rPr lang="ja-JP" altLang="en-US" sz="1000" dirty="0" smtClean="0">
                <a:latin typeface="ＭＳ Ｐゴシック" panose="020B0600070205080204" pitchFamily="50" charset="-128"/>
                <a:ea typeface="ＭＳ Ｐゴシック" panose="020B0600070205080204" pitchFamily="50" charset="-128"/>
              </a:rPr>
              <a:t>年生で学ぶ、</a:t>
            </a:r>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握手</a:t>
            </a:r>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の著者である井上ひさしさんの作品です。</a:t>
            </a:r>
            <a:br>
              <a:rPr lang="ja-JP" altLang="en-US"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終戦後の貧しい中、養護施設で育った井上さんの自伝的小説になっています。</a:t>
            </a:r>
            <a:br>
              <a:rPr lang="ja-JP" altLang="en-US"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読んでいて胸が締め付けられる場面も多いですが、その巧みな心理描写に惹きつけられます</a:t>
            </a:r>
            <a:endParaRPr kumimoji="1" lang="ja-JP" altLang="en-US" sz="1000" dirty="0">
              <a:latin typeface="ＭＳ Ｐゴシック" panose="020B0600070205080204" pitchFamily="50" charset="-128"/>
              <a:ea typeface="ＭＳ Ｐゴシック" panose="020B0600070205080204" pitchFamily="50" charset="-128"/>
            </a:endParaRPr>
          </a:p>
        </p:txBody>
      </p:sp>
      <p:pic>
        <p:nvPicPr>
          <p:cNvPr id="16" name="図 15" descr="竹取.png"/>
          <p:cNvPicPr>
            <a:picLocks noChangeAspect="1"/>
          </p:cNvPicPr>
          <p:nvPr/>
        </p:nvPicPr>
        <p:blipFill>
          <a:blip r:embed="rId5"/>
          <a:stretch>
            <a:fillRect/>
          </a:stretch>
        </p:blipFill>
        <p:spPr>
          <a:xfrm>
            <a:off x="3822387" y="6630488"/>
            <a:ext cx="985808" cy="1422701"/>
          </a:xfrm>
          <a:prstGeom prst="rect">
            <a:avLst/>
          </a:prstGeom>
          <a:ln>
            <a:noFill/>
          </a:ln>
          <a:effectLst>
            <a:outerShdw blurRad="292100" dist="139700" dir="2700000" algn="tl" rotWithShape="0">
              <a:srgbClr val="333333">
                <a:alpha val="65000"/>
              </a:srgbClr>
            </a:outerShdw>
          </a:effectLst>
        </p:spPr>
      </p:pic>
      <p:pic>
        <p:nvPicPr>
          <p:cNvPr id="18" name="図 17" descr="枕.png"/>
          <p:cNvPicPr>
            <a:picLocks noChangeAspect="1"/>
          </p:cNvPicPr>
          <p:nvPr/>
        </p:nvPicPr>
        <p:blipFill>
          <a:blip r:embed="rId6"/>
          <a:stretch>
            <a:fillRect/>
          </a:stretch>
        </p:blipFill>
        <p:spPr>
          <a:xfrm>
            <a:off x="5142411" y="6621271"/>
            <a:ext cx="982075" cy="1430169"/>
          </a:xfrm>
          <a:prstGeom prst="rect">
            <a:avLst/>
          </a:prstGeom>
          <a:ln>
            <a:noFill/>
          </a:ln>
          <a:effectLst>
            <a:outerShdw blurRad="292100" dist="139700" dir="2700000" algn="tl" rotWithShape="0">
              <a:srgbClr val="333333">
                <a:alpha val="65000"/>
              </a:srgbClr>
            </a:outerShdw>
          </a:effectLst>
        </p:spPr>
      </p:pic>
      <p:pic>
        <p:nvPicPr>
          <p:cNvPr id="19" name="図 18" descr="徒然.png"/>
          <p:cNvPicPr>
            <a:picLocks noChangeAspect="1"/>
          </p:cNvPicPr>
          <p:nvPr/>
        </p:nvPicPr>
        <p:blipFill>
          <a:blip r:embed="rId7"/>
          <a:stretch>
            <a:fillRect/>
          </a:stretch>
        </p:blipFill>
        <p:spPr>
          <a:xfrm>
            <a:off x="6431148" y="6641374"/>
            <a:ext cx="986922" cy="1407761"/>
          </a:xfrm>
          <a:prstGeom prst="rect">
            <a:avLst/>
          </a:prstGeom>
          <a:ln>
            <a:noFill/>
          </a:ln>
          <a:effectLst>
            <a:outerShdw blurRad="292100" dist="139700" dir="2700000" algn="tl" rotWithShape="0">
              <a:srgbClr val="333333">
                <a:alpha val="65000"/>
              </a:srgbClr>
            </a:outerShdw>
          </a:effectLst>
        </p:spPr>
      </p:pic>
      <p:sp>
        <p:nvSpPr>
          <p:cNvPr id="22" name="角丸四角形吹き出し 21"/>
          <p:cNvSpPr/>
          <p:nvPr/>
        </p:nvSpPr>
        <p:spPr>
          <a:xfrm>
            <a:off x="1280160" y="6065520"/>
            <a:ext cx="2308860" cy="2240280"/>
          </a:xfrm>
          <a:prstGeom prst="wedgeRoundRectCallout">
            <a:avLst>
              <a:gd name="adj1" fmla="val -65091"/>
              <a:gd name="adj2" fmla="val 93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smtClean="0">
                <a:solidFill>
                  <a:schemeClr val="tx1"/>
                </a:solidFill>
                <a:latin typeface="+mj-ea"/>
                <a:ea typeface="+mj-ea"/>
              </a:rPr>
              <a:t>7</a:t>
            </a:r>
            <a:r>
              <a:rPr lang="ja-JP" altLang="en-US" sz="1100" dirty="0" smtClean="0">
                <a:solidFill>
                  <a:schemeClr val="tx1"/>
                </a:solidFill>
                <a:latin typeface="+mj-ea"/>
                <a:ea typeface="+mj-ea"/>
              </a:rPr>
              <a:t>年生～</a:t>
            </a:r>
            <a:r>
              <a:rPr lang="en-US" altLang="ja-JP" sz="1100" dirty="0" smtClean="0">
                <a:solidFill>
                  <a:schemeClr val="tx1"/>
                </a:solidFill>
                <a:latin typeface="+mj-ea"/>
                <a:ea typeface="+mj-ea"/>
              </a:rPr>
              <a:t>9</a:t>
            </a:r>
            <a:r>
              <a:rPr lang="ja-JP" altLang="en-US" sz="1100" dirty="0" smtClean="0">
                <a:solidFill>
                  <a:schemeClr val="tx1"/>
                </a:solidFill>
                <a:latin typeface="+mj-ea"/>
                <a:ea typeface="+mj-ea"/>
              </a:rPr>
              <a:t>年生で勉強する古典の作品を漫画で読むことができます。授業の復習・予習に役立ちますよ！</a:t>
            </a:r>
          </a:p>
          <a:p>
            <a:r>
              <a:rPr lang="ja-JP" altLang="en-US" sz="1100" dirty="0" smtClean="0">
                <a:solidFill>
                  <a:schemeClr val="tx1"/>
                </a:solidFill>
                <a:latin typeface="+mj-ea"/>
                <a:ea typeface="+mj-ea"/>
              </a:rPr>
              <a:t/>
            </a:r>
            <a:br>
              <a:rPr lang="ja-JP" altLang="en-US" sz="1100" dirty="0" smtClean="0">
                <a:solidFill>
                  <a:schemeClr val="tx1"/>
                </a:solidFill>
                <a:latin typeface="+mj-ea"/>
                <a:ea typeface="+mj-ea"/>
              </a:rPr>
            </a:br>
            <a:r>
              <a:rPr lang="ja-JP" altLang="en-US" sz="1100" dirty="0" smtClean="0">
                <a:solidFill>
                  <a:schemeClr val="tx1"/>
                </a:solidFill>
                <a:latin typeface="+mj-ea"/>
                <a:ea typeface="+mj-ea"/>
              </a:rPr>
              <a:t>皆さんが使っている国語の教科書に掲載されている著者が書いた下記作品もお勧めです。</a:t>
            </a:r>
          </a:p>
          <a:p>
            <a:r>
              <a:rPr lang="ja-JP" altLang="en-US" sz="1100" dirty="0" smtClean="0">
                <a:solidFill>
                  <a:schemeClr val="tx1"/>
                </a:solidFill>
                <a:latin typeface="+mj-ea"/>
                <a:ea typeface="+mj-ea"/>
              </a:rPr>
              <a:t>教科書に載っていた作品と読み比べてみてください。</a:t>
            </a:r>
          </a:p>
          <a:p>
            <a:r>
              <a:rPr lang="ja-JP" altLang="en-US" sz="1100" dirty="0" smtClean="0">
                <a:solidFill>
                  <a:schemeClr val="tx1"/>
                </a:solidFill>
                <a:latin typeface="+mj-ea"/>
                <a:ea typeface="+mj-ea"/>
              </a:rPr>
              <a:t>その著者の世界観をより身近に感じることができますよ！</a:t>
            </a:r>
            <a:endParaRPr kumimoji="1" lang="ja-JP" altLang="en-US" sz="1100" dirty="0">
              <a:solidFill>
                <a:schemeClr val="tx1"/>
              </a:solidFill>
              <a:latin typeface="+mj-ea"/>
              <a:ea typeface="+mj-ea"/>
            </a:endParaRPr>
          </a:p>
        </p:txBody>
      </p:sp>
      <p:sp>
        <p:nvSpPr>
          <p:cNvPr id="23" name="Google Shape;190;p17"/>
          <p:cNvSpPr/>
          <p:nvPr/>
        </p:nvSpPr>
        <p:spPr>
          <a:xfrm>
            <a:off x="144780" y="5519057"/>
            <a:ext cx="1336765" cy="477883"/>
          </a:xfrm>
          <a:prstGeom prst="roundRect">
            <a:avLst>
              <a:gd name="adj" fmla="val 16667"/>
            </a:avLst>
          </a:prstGeom>
          <a:solidFill>
            <a:srgbClr val="EBC71A"/>
          </a:solidFill>
          <a:ln w="12700" cap="flat" cmpd="sng">
            <a:solidFill>
              <a:srgbClr val="6C51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1000" b="1" dirty="0" smtClean="0">
                <a:solidFill>
                  <a:srgbClr val="52382E"/>
                </a:solidFill>
                <a:latin typeface="Arial"/>
                <a:ea typeface="Arial"/>
                <a:cs typeface="Arial"/>
                <a:sym typeface="Arial"/>
              </a:rPr>
              <a:t>PV</a:t>
            </a:r>
            <a:r>
              <a:rPr lang="ja-JP" altLang="en-US" sz="1000" b="1" dirty="0" smtClean="0">
                <a:solidFill>
                  <a:srgbClr val="52382E"/>
                </a:solidFill>
                <a:latin typeface="Arial"/>
                <a:ea typeface="Arial"/>
                <a:cs typeface="Arial"/>
                <a:sym typeface="Arial"/>
              </a:rPr>
              <a:t>校舎中学部主任</a:t>
            </a:r>
            <a:endParaRPr lang="en-US" altLang="ja-JP" sz="1000" b="1" dirty="0" smtClean="0">
              <a:solidFill>
                <a:srgbClr val="52382E"/>
              </a:solidFill>
              <a:latin typeface="Arial"/>
              <a:ea typeface="Arial"/>
              <a:cs typeface="Arial"/>
              <a:sym typeface="Arial"/>
            </a:endParaRPr>
          </a:p>
          <a:p>
            <a:pPr marL="0" marR="0" lvl="0" indent="0" algn="ctr" rtl="0">
              <a:spcBef>
                <a:spcPts val="0"/>
              </a:spcBef>
              <a:spcAft>
                <a:spcPts val="0"/>
              </a:spcAft>
              <a:buNone/>
            </a:pPr>
            <a:r>
              <a:rPr lang="ja-JP" altLang="en-US" sz="1000" b="1" dirty="0" smtClean="0">
                <a:solidFill>
                  <a:srgbClr val="52382E"/>
                </a:solidFill>
              </a:rPr>
              <a:t>田嶋先生</a:t>
            </a:r>
            <a:endParaRPr sz="1000" b="1" dirty="0">
              <a:solidFill>
                <a:srgbClr val="52382E"/>
              </a:solidFill>
              <a:latin typeface="Arial"/>
              <a:ea typeface="Arial"/>
              <a:cs typeface="Arial"/>
              <a:sym typeface="Arial"/>
            </a:endParaRPr>
          </a:p>
        </p:txBody>
      </p:sp>
      <p:sp>
        <p:nvSpPr>
          <p:cNvPr id="24" name="Google Shape;190;p17"/>
          <p:cNvSpPr/>
          <p:nvPr/>
        </p:nvSpPr>
        <p:spPr>
          <a:xfrm>
            <a:off x="140425" y="643344"/>
            <a:ext cx="1825535" cy="478972"/>
          </a:xfrm>
          <a:prstGeom prst="roundRect">
            <a:avLst>
              <a:gd name="adj" fmla="val 16667"/>
            </a:avLst>
          </a:prstGeom>
          <a:solidFill>
            <a:srgbClr val="EBC71A"/>
          </a:solidFill>
          <a:ln w="12700" cap="flat" cmpd="sng">
            <a:solidFill>
              <a:srgbClr val="6C51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000" b="1" dirty="0" smtClean="0">
                <a:solidFill>
                  <a:srgbClr val="52382E"/>
                </a:solidFill>
              </a:rPr>
              <a:t>補習校　ロミタ校舎　教頭</a:t>
            </a:r>
            <a:endParaRPr lang="en-US" altLang="ja-JP" sz="1000" b="1" dirty="0" smtClean="0">
              <a:solidFill>
                <a:srgbClr val="52382E"/>
              </a:solidFill>
            </a:endParaRPr>
          </a:p>
          <a:p>
            <a:pPr marL="0" marR="0" lvl="0" indent="0" algn="ctr" rtl="0">
              <a:spcBef>
                <a:spcPts val="0"/>
              </a:spcBef>
              <a:spcAft>
                <a:spcPts val="0"/>
              </a:spcAft>
              <a:buNone/>
            </a:pPr>
            <a:r>
              <a:rPr lang="ja-JP" altLang="en-US" sz="1000" b="1" dirty="0" smtClean="0">
                <a:solidFill>
                  <a:srgbClr val="52382E"/>
                </a:solidFill>
              </a:rPr>
              <a:t>白上先生</a:t>
            </a:r>
            <a:endParaRPr sz="1000" b="1" dirty="0">
              <a:solidFill>
                <a:srgbClr val="52382E"/>
              </a:solidFill>
              <a:latin typeface="Arial"/>
              <a:ea typeface="Arial"/>
              <a:cs typeface="Arial"/>
              <a:sym typeface="Arial"/>
            </a:endParaRPr>
          </a:p>
        </p:txBody>
      </p:sp>
      <p:sp>
        <p:nvSpPr>
          <p:cNvPr id="14" name="正方形/長方形 13"/>
          <p:cNvSpPr/>
          <p:nvPr/>
        </p:nvSpPr>
        <p:spPr>
          <a:xfrm>
            <a:off x="2635661" y="406047"/>
            <a:ext cx="4536819" cy="461665"/>
          </a:xfrm>
          <a:prstGeom prst="rect">
            <a:avLst/>
          </a:prstGeom>
        </p:spPr>
        <p:txBody>
          <a:bodyPr wrap="none">
            <a:spAutoFit/>
          </a:bodyPr>
          <a:lstStyle/>
          <a:p>
            <a:r>
              <a:rPr lang="ja-JP" altLang="en-US" sz="24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＜４～６年生に　おすすめの本＞</a:t>
            </a:r>
            <a:endParaRPr lang="en-US" altLang="ja-JP" sz="24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p:txBody>
      </p:sp>
      <p:sp>
        <p:nvSpPr>
          <p:cNvPr id="17" name="テキスト ボックス 16"/>
          <p:cNvSpPr txBox="1"/>
          <p:nvPr/>
        </p:nvSpPr>
        <p:spPr>
          <a:xfrm>
            <a:off x="3118757" y="945968"/>
            <a:ext cx="4404360" cy="1264920"/>
          </a:xfrm>
          <a:prstGeom prst="rect">
            <a:avLst/>
          </a:prstGeom>
          <a:noFill/>
        </p:spPr>
        <p:txBody>
          <a:bodyPr wrap="square" rtlCol="0">
            <a:spAutoFit/>
          </a:bodyPr>
          <a:lstStyle/>
          <a:p>
            <a:r>
              <a:rPr lang="ja-JP" altLang="en-US" sz="1200" dirty="0" smtClean="0">
                <a:latin typeface="AR P丸ゴシック体M" pitchFamily="50" charset="-128"/>
                <a:ea typeface="AR P丸ゴシック体M" pitchFamily="50" charset="-128"/>
              </a:rPr>
              <a:t>①</a:t>
            </a:r>
            <a:r>
              <a:rPr lang="ja-JP" altLang="en-US"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あさのあつこ</a:t>
            </a:r>
            <a:endParaRPr lang="en-US" altLang="ja-JP"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r>
              <a:rPr lang="ja-JP" altLang="en-US"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「夜のだれかの玩具箱（おもちゃばこ）」</a:t>
            </a:r>
          </a:p>
          <a:p>
            <a:pPr>
              <a:lnSpc>
                <a:spcPct val="150000"/>
              </a:lnSpc>
            </a:pPr>
            <a:r>
              <a:rPr lang="ja-JP" altLang="en-US" sz="1100" dirty="0" smtClean="0">
                <a:latin typeface="AR P丸ゴシック体M" pitchFamily="50" charset="-128"/>
                <a:ea typeface="AR P丸ゴシック体M" pitchFamily="50" charset="-128"/>
              </a:rPr>
              <a:t>→「バッテリー」「</a:t>
            </a:r>
            <a:r>
              <a:rPr lang="en-US" altLang="ja-JP" sz="1100" dirty="0" smtClean="0">
                <a:latin typeface="AR P丸ゴシック体M" pitchFamily="50" charset="-128"/>
                <a:ea typeface="AR P丸ゴシック体M" pitchFamily="50" charset="-128"/>
              </a:rPr>
              <a:t>The MANZAI</a:t>
            </a:r>
            <a:r>
              <a:rPr lang="ja-JP" altLang="en-US" sz="1100" dirty="0" smtClean="0">
                <a:latin typeface="AR P丸ゴシック体M" pitchFamily="50" charset="-128"/>
                <a:ea typeface="AR P丸ゴシック体M" pitchFamily="50" charset="-128"/>
              </a:rPr>
              <a:t>」などでおなじみの作者の哀愁漂う死に</a:t>
            </a:r>
            <a:endParaRPr lang="en-US" altLang="ja-JP" sz="1100" dirty="0" smtClean="0">
              <a:latin typeface="AR P丸ゴシック体M" pitchFamily="50" charset="-128"/>
              <a:ea typeface="AR P丸ゴシック体M" pitchFamily="50" charset="-128"/>
            </a:endParaRPr>
          </a:p>
          <a:p>
            <a:pPr>
              <a:lnSpc>
                <a:spcPct val="150000"/>
              </a:lnSpc>
            </a:pPr>
            <a:r>
              <a:rPr lang="ja-JP" altLang="en-US" sz="1100" dirty="0" smtClean="0">
                <a:latin typeface="AR P丸ゴシック体M" pitchFamily="50" charset="-128"/>
                <a:ea typeface="AR P丸ゴシック体M" pitchFamily="50" charset="-128"/>
              </a:rPr>
              <a:t>　まつわる短編集。</a:t>
            </a:r>
          </a:p>
          <a:p>
            <a:pPr>
              <a:lnSpc>
                <a:spcPct val="150000"/>
              </a:lnSpc>
            </a:pPr>
            <a:r>
              <a:rPr lang="ja-JP" altLang="en-US" sz="1100" dirty="0" smtClean="0">
                <a:latin typeface="AR P丸ゴシック体M" pitchFamily="50" charset="-128"/>
                <a:ea typeface="AR P丸ゴシック体M" pitchFamily="50" charset="-128"/>
              </a:rPr>
              <a:t>　続編「朝のこどもの玩具箱」もありますよ。</a:t>
            </a:r>
            <a:endParaRPr kumimoji="1" lang="ja-JP" altLang="en-US" sz="1100" dirty="0">
              <a:latin typeface="AR P丸ゴシック体M" pitchFamily="50" charset="-128"/>
              <a:ea typeface="AR P丸ゴシック体M" pitchFamily="50" charset="-128"/>
            </a:endParaRPr>
          </a:p>
        </p:txBody>
      </p:sp>
      <p:sp>
        <p:nvSpPr>
          <p:cNvPr id="20" name="テキスト ボックス 19"/>
          <p:cNvSpPr txBox="1"/>
          <p:nvPr/>
        </p:nvSpPr>
        <p:spPr>
          <a:xfrm>
            <a:off x="3126285" y="2263140"/>
            <a:ext cx="4439286" cy="1623521"/>
          </a:xfrm>
          <a:prstGeom prst="rect">
            <a:avLst/>
          </a:prstGeom>
          <a:noFill/>
        </p:spPr>
        <p:txBody>
          <a:bodyPr wrap="square" rtlCol="0">
            <a:spAutoFit/>
          </a:bodyPr>
          <a:lstStyle/>
          <a:p>
            <a:pPr>
              <a:lnSpc>
                <a:spcPct val="150000"/>
              </a:lnSpc>
            </a:pPr>
            <a:r>
              <a:rPr lang="ja-JP" altLang="en-US"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②今泉忠</a:t>
            </a:r>
            <a:r>
              <a:rPr lang="ja-JP" altLang="en-US"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明</a:t>
            </a:r>
            <a:endParaRPr lang="en-US" altLang="ja-JP"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pPr>
              <a:lnSpc>
                <a:spcPct val="150000"/>
              </a:lnSpc>
            </a:pPr>
            <a:r>
              <a:rPr lang="ja-JP" altLang="en-US"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a:t>
            </a:r>
            <a:r>
              <a:rPr lang="ja-JP" altLang="en-US"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ほろっと泣けるいきもの図鑑」</a:t>
            </a:r>
          </a:p>
          <a:p>
            <a:pPr>
              <a:lnSpc>
                <a:spcPct val="150000"/>
              </a:lnSpc>
            </a:pPr>
            <a:r>
              <a:rPr lang="ja-JP" altLang="en-US" sz="1100" dirty="0" smtClean="0">
                <a:latin typeface="AR P丸ゴシック体M" pitchFamily="50" charset="-128"/>
                <a:ea typeface="AR P丸ゴシック体M" pitchFamily="50" charset="-128"/>
              </a:rPr>
              <a:t>→「ざんねんないきもの図鑑」が大ヒット！</a:t>
            </a:r>
          </a:p>
          <a:p>
            <a:pPr>
              <a:lnSpc>
                <a:spcPct val="150000"/>
              </a:lnSpc>
            </a:pPr>
            <a:r>
              <a:rPr lang="ja-JP" altLang="en-US" sz="1100" dirty="0" smtClean="0">
                <a:latin typeface="AR P丸ゴシック体M" pitchFamily="50" charset="-128"/>
                <a:ea typeface="AR P丸ゴシック体M" pitchFamily="50" charset="-128"/>
              </a:rPr>
              <a:t>　作者が動物学者になるまでをえがいた「気づけば動物学者三代」</a:t>
            </a:r>
            <a:endParaRPr lang="en-US" altLang="ja-JP" sz="1100" dirty="0" smtClean="0">
              <a:latin typeface="AR P丸ゴシック体M" pitchFamily="50" charset="-128"/>
              <a:ea typeface="AR P丸ゴシック体M" pitchFamily="50" charset="-128"/>
            </a:endParaRPr>
          </a:p>
          <a:p>
            <a:pPr>
              <a:lnSpc>
                <a:spcPct val="150000"/>
              </a:lnSpc>
            </a:pPr>
            <a:r>
              <a:rPr lang="ja-JP" altLang="en-US" sz="1100" dirty="0" smtClean="0">
                <a:latin typeface="AR P丸ゴシック体M" pitchFamily="50" charset="-128"/>
                <a:ea typeface="AR P丸ゴシック体M" pitchFamily="50" charset="-128"/>
              </a:rPr>
              <a:t>　もあります。</a:t>
            </a:r>
          </a:p>
          <a:p>
            <a:endParaRPr kumimoji="1" lang="ja-JP" altLang="en-US" dirty="0">
              <a:latin typeface="AR P悠々ゴシック体E" pitchFamily="50" charset="-128"/>
              <a:ea typeface="AR P悠々ゴシック体E" pitchFamily="50" charset="-128"/>
            </a:endParaRPr>
          </a:p>
        </p:txBody>
      </p:sp>
      <p:pic>
        <p:nvPicPr>
          <p:cNvPr id="21" name="図 20" descr="今泉忠明.png"/>
          <p:cNvPicPr>
            <a:picLocks noChangeAspect="1"/>
          </p:cNvPicPr>
          <p:nvPr/>
        </p:nvPicPr>
        <p:blipFill>
          <a:blip r:embed="rId8"/>
          <a:stretch>
            <a:fillRect/>
          </a:stretch>
        </p:blipFill>
        <p:spPr>
          <a:xfrm>
            <a:off x="2186748" y="2424687"/>
            <a:ext cx="759475" cy="1121609"/>
          </a:xfrm>
          <a:prstGeom prst="rect">
            <a:avLst/>
          </a:prstGeom>
          <a:ln>
            <a:noFill/>
          </a:ln>
          <a:effectLst>
            <a:outerShdw blurRad="190500" algn="tl" rotWithShape="0">
              <a:srgbClr val="000000">
                <a:alpha val="70000"/>
              </a:srgbClr>
            </a:outerShdw>
          </a:effectLst>
        </p:spPr>
      </p:pic>
      <p:pic>
        <p:nvPicPr>
          <p:cNvPr id="25" name="図 24" descr="あさのあつこ.png"/>
          <p:cNvPicPr>
            <a:picLocks noChangeAspect="1"/>
          </p:cNvPicPr>
          <p:nvPr/>
        </p:nvPicPr>
        <p:blipFill>
          <a:blip r:embed="rId9"/>
          <a:stretch>
            <a:fillRect/>
          </a:stretch>
        </p:blipFill>
        <p:spPr>
          <a:xfrm>
            <a:off x="2151908" y="1131704"/>
            <a:ext cx="776241" cy="1126638"/>
          </a:xfrm>
          <a:prstGeom prst="rect">
            <a:avLst/>
          </a:prstGeom>
          <a:ln>
            <a:noFill/>
          </a:ln>
          <a:effectLst>
            <a:outerShdw blurRad="190500" algn="tl" rotWithShape="0">
              <a:srgbClr val="000000">
                <a:alpha val="70000"/>
              </a:srgbClr>
            </a:outerShdw>
          </a:effectLst>
        </p:spPr>
      </p:pic>
      <p:cxnSp>
        <p:nvCxnSpPr>
          <p:cNvPr id="26" name="Google Shape;184;p17"/>
          <p:cNvCxnSpPr/>
          <p:nvPr/>
        </p:nvCxnSpPr>
        <p:spPr>
          <a:xfrm>
            <a:off x="236220" y="5052060"/>
            <a:ext cx="7310846" cy="6531"/>
          </a:xfrm>
          <a:prstGeom prst="straightConnector1">
            <a:avLst/>
          </a:prstGeom>
          <a:solidFill>
            <a:schemeClr val="lt1"/>
          </a:solidFill>
          <a:ln w="28575" cap="flat" cmpd="sng">
            <a:solidFill>
              <a:schemeClr val="accent1">
                <a:lumMod val="75000"/>
              </a:schemeClr>
            </a:solidFill>
            <a:prstDash val="solid"/>
            <a:round/>
            <a:headEnd type="none" w="sm" len="sm"/>
            <a:tailEnd type="none" w="sm" len="sm"/>
          </a:ln>
        </p:spPr>
      </p:cxnSp>
      <p:sp>
        <p:nvSpPr>
          <p:cNvPr id="31" name="テキスト ボックス 30"/>
          <p:cNvSpPr txBox="1"/>
          <p:nvPr/>
        </p:nvSpPr>
        <p:spPr>
          <a:xfrm>
            <a:off x="3154679" y="3651068"/>
            <a:ext cx="4620896" cy="1611980"/>
          </a:xfrm>
          <a:prstGeom prst="rect">
            <a:avLst/>
          </a:prstGeom>
          <a:noFill/>
        </p:spPr>
        <p:txBody>
          <a:bodyPr wrap="square" rtlCol="0">
            <a:spAutoFit/>
          </a:bodyPr>
          <a:lstStyle/>
          <a:p>
            <a:pPr lvl="0" fontAlgn="base">
              <a:lnSpc>
                <a:spcPct val="150000"/>
              </a:lnSpc>
              <a:spcBef>
                <a:spcPct val="0"/>
              </a:spcBef>
              <a:spcAft>
                <a:spcPct val="0"/>
              </a:spcAft>
              <a:buClrTx/>
            </a:pPr>
            <a:r>
              <a:rPr lang="ja-JP" altLang="ja-JP"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③谷川俊太郎・後藤眞理子</a:t>
            </a:r>
            <a:endParaRPr lang="en-US" altLang="ja-JP"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endParaRPr>
          </a:p>
          <a:p>
            <a:pPr lvl="0" fontAlgn="base">
              <a:lnSpc>
                <a:spcPct val="150000"/>
              </a:lnSpc>
              <a:spcBef>
                <a:spcPct val="0"/>
              </a:spcBef>
              <a:spcAft>
                <a:spcPct val="0"/>
              </a:spcAft>
              <a:buClrTx/>
            </a:pPr>
            <a:r>
              <a:rPr lang="ja-JP" altLang="ja-JP" sz="1200" b="1" dirty="0" smtClean="0">
                <a:effectLst>
                  <a:outerShdw blurRad="38100" dist="38100" dir="2700000" algn="tl">
                    <a:srgbClr val="000000">
                      <a:alpha val="43137"/>
                    </a:srgbClr>
                  </a:outerShdw>
                </a:effectLst>
                <a:latin typeface="AR P丸ゴシック体M" pitchFamily="50" charset="-128"/>
                <a:ea typeface="AR P丸ゴシック体M" pitchFamily="50" charset="-128"/>
              </a:rPr>
              <a:t>「絵の内と外　谷川俊太郎の世界を描く」</a:t>
            </a:r>
          </a:p>
          <a:p>
            <a:pPr lvl="0" eaLnBrk="0" fontAlgn="base" hangingPunct="0">
              <a:lnSpc>
                <a:spcPct val="150000"/>
              </a:lnSpc>
              <a:spcBef>
                <a:spcPct val="0"/>
              </a:spcBef>
              <a:spcAft>
                <a:spcPct val="0"/>
              </a:spcAft>
              <a:buClrTx/>
            </a:pPr>
            <a:r>
              <a:rPr lang="ja-JP" altLang="ja-JP" sz="1100" dirty="0" smtClean="0">
                <a:latin typeface="AR P丸ゴシック体M" pitchFamily="50" charset="-128"/>
                <a:ea typeface="AR P丸ゴシック体M" pitchFamily="50" charset="-128"/>
              </a:rPr>
              <a:t>→教科書でおなじみの詩に初めて読む詩・・・</a:t>
            </a:r>
          </a:p>
          <a:p>
            <a:pPr lvl="0" eaLnBrk="0" fontAlgn="base" hangingPunct="0">
              <a:lnSpc>
                <a:spcPct val="150000"/>
              </a:lnSpc>
              <a:spcBef>
                <a:spcPct val="0"/>
              </a:spcBef>
              <a:spcAft>
                <a:spcPct val="0"/>
              </a:spcAft>
              <a:buClrTx/>
            </a:pPr>
            <a:r>
              <a:rPr lang="ja-JP" altLang="ja-JP" sz="1100" dirty="0" smtClean="0">
                <a:latin typeface="AR P丸ゴシック体M" pitchFamily="50" charset="-128"/>
                <a:ea typeface="AR P丸ゴシック体M" pitchFamily="50" charset="-128"/>
              </a:rPr>
              <a:t>　少し難しい詩もあるけれど、素敵な詩と絵のコラボレーションを</a:t>
            </a:r>
            <a:endParaRPr lang="en-US" altLang="ja-JP" sz="1100" dirty="0" smtClean="0">
              <a:latin typeface="AR P丸ゴシック体M" pitchFamily="50" charset="-128"/>
              <a:ea typeface="AR P丸ゴシック体M" pitchFamily="50" charset="-128"/>
            </a:endParaRPr>
          </a:p>
          <a:p>
            <a:pPr lvl="0" eaLnBrk="0" fontAlgn="base" hangingPunct="0">
              <a:lnSpc>
                <a:spcPct val="150000"/>
              </a:lnSpc>
              <a:spcBef>
                <a:spcPct val="0"/>
              </a:spcBef>
              <a:spcAft>
                <a:spcPct val="0"/>
              </a:spcAft>
              <a:buClrTx/>
            </a:pPr>
            <a:r>
              <a:rPr lang="ja-JP" altLang="en-US" sz="1100" dirty="0" smtClean="0">
                <a:latin typeface="AR P丸ゴシック体M" pitchFamily="50" charset="-128"/>
                <a:ea typeface="AR P丸ゴシック体M" pitchFamily="50" charset="-128"/>
              </a:rPr>
              <a:t>　</a:t>
            </a:r>
            <a:r>
              <a:rPr lang="ja-JP" altLang="ja-JP" sz="1100" dirty="0" smtClean="0">
                <a:latin typeface="AR P丸ゴシック体M" pitchFamily="50" charset="-128"/>
                <a:ea typeface="AR P丸ゴシック体M" pitchFamily="50" charset="-128"/>
              </a:rPr>
              <a:t>楽しんでください。</a:t>
            </a:r>
          </a:p>
          <a:p>
            <a:endParaRPr kumimoji="1" lang="ja-JP" altLang="en-US" dirty="0"/>
          </a:p>
        </p:txBody>
      </p:sp>
      <p:pic>
        <p:nvPicPr>
          <p:cNvPr id="32" name="図 31" descr="谷川後藤.png"/>
          <p:cNvPicPr>
            <a:picLocks noChangeAspect="1"/>
          </p:cNvPicPr>
          <p:nvPr/>
        </p:nvPicPr>
        <p:blipFill>
          <a:blip r:embed="rId10"/>
          <a:stretch>
            <a:fillRect/>
          </a:stretch>
        </p:blipFill>
        <p:spPr>
          <a:xfrm>
            <a:off x="2155371" y="3849188"/>
            <a:ext cx="798369" cy="1018273"/>
          </a:xfrm>
          <a:prstGeom prst="rect">
            <a:avLst/>
          </a:prstGeom>
          <a:ln>
            <a:noFill/>
          </a:ln>
          <a:effectLst>
            <a:outerShdw blurRad="190500" algn="tl" rotWithShape="0">
              <a:srgbClr val="000000">
                <a:alpha val="70000"/>
              </a:srgbClr>
            </a:outerShdw>
          </a:effectLst>
        </p:spPr>
      </p:pic>
      <p:pic>
        <p:nvPicPr>
          <p:cNvPr id="35" name="図 34" descr="41BAN.png"/>
          <p:cNvPicPr>
            <a:picLocks noChangeAspect="1"/>
          </p:cNvPicPr>
          <p:nvPr/>
        </p:nvPicPr>
        <p:blipFill>
          <a:blip r:embed="rId11"/>
          <a:stretch>
            <a:fillRect/>
          </a:stretch>
        </p:blipFill>
        <p:spPr>
          <a:xfrm>
            <a:off x="6685872" y="9417233"/>
            <a:ext cx="826080" cy="1201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正方形/長方形 36"/>
          <p:cNvSpPr/>
          <p:nvPr/>
        </p:nvSpPr>
        <p:spPr>
          <a:xfrm>
            <a:off x="3596640" y="8145930"/>
            <a:ext cx="4061460" cy="369332"/>
          </a:xfrm>
          <a:prstGeom prst="rect">
            <a:avLst/>
          </a:prstGeom>
        </p:spPr>
        <p:txBody>
          <a:bodyPr wrap="square">
            <a:spAutoFit/>
          </a:bodyPr>
          <a:lstStyle/>
          <a:p>
            <a:r>
              <a:rPr lang="ja-JP" altLang="en-US" sz="900" dirty="0" smtClean="0">
                <a:solidFill>
                  <a:schemeClr val="tx1"/>
                </a:solidFill>
                <a:latin typeface="+mn-lt"/>
                <a:ea typeface="+mn-ea"/>
                <a:cs typeface="+mn-cs"/>
              </a:rPr>
              <a:t>「もっとよくわかる！」のページには、話に出てきた難しい言葉の説明や舞台となる地域の説明、登場人物たちが取った行動の理由などが詳しく説明されています。</a:t>
            </a:r>
          </a:p>
        </p:txBody>
      </p:sp>
      <p:sp>
        <p:nvSpPr>
          <p:cNvPr id="38" name="正方形/長方形 37"/>
          <p:cNvSpPr/>
          <p:nvPr/>
        </p:nvSpPr>
        <p:spPr>
          <a:xfrm>
            <a:off x="2219008" y="5083731"/>
            <a:ext cx="3656012" cy="338554"/>
          </a:xfrm>
          <a:prstGeom prst="rect">
            <a:avLst/>
          </a:prstGeom>
        </p:spPr>
        <p:txBody>
          <a:bodyPr wrap="square">
            <a:spAutoFit/>
          </a:bodyPr>
          <a:lstStyle/>
          <a:p>
            <a:pPr algn="dist"/>
            <a:r>
              <a:rPr lang="ja-JP" altLang="en-US" sz="1600" b="1" dirty="0" smtClean="0">
                <a:latin typeface="+mn-ea"/>
                <a:ea typeface="+mn-ea"/>
              </a:rPr>
              <a:t>＜中学生に　おすすめの本＞</a:t>
            </a:r>
            <a:endParaRPr lang="ja-JP" altLang="en-US" sz="1600" b="1" dirty="0">
              <a:latin typeface="+mn-ea"/>
              <a:ea typeface="+mn-ea"/>
            </a:endParaRPr>
          </a:p>
        </p:txBody>
      </p:sp>
      <p:pic>
        <p:nvPicPr>
          <p:cNvPr id="39" name="図 38" descr="MATA TSUGI.png"/>
          <p:cNvPicPr>
            <a:picLocks noChangeAspect="1"/>
          </p:cNvPicPr>
          <p:nvPr/>
        </p:nvPicPr>
        <p:blipFill>
          <a:blip r:embed="rId12"/>
          <a:stretch>
            <a:fillRect/>
          </a:stretch>
        </p:blipFill>
        <p:spPr>
          <a:xfrm>
            <a:off x="5544526" y="8599175"/>
            <a:ext cx="871804" cy="1222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雪藤">
  <a:themeElements>
    <a:clrScheme name="雪藤">
      <a:dk1>
        <a:srgbClr val="000000"/>
      </a:dk1>
      <a:lt1>
        <a:srgbClr val="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3494</TotalTime>
  <Words>449</Words>
  <Application>Microsoft Office PowerPoint</Application>
  <PresentationFormat>ユーザー設定</PresentationFormat>
  <Paragraphs>87</Paragraphs>
  <Slides>3</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Arial</vt:lpstr>
      <vt:lpstr>ＭＳ Ｐゴシック</vt:lpstr>
      <vt:lpstr>Century Schoolbook</vt:lpstr>
      <vt:lpstr>AR P丸ゴシック体M</vt:lpstr>
      <vt:lpstr>AR P悠々ゴシック体E</vt:lpstr>
      <vt:lpstr>Calibri</vt:lpstr>
      <vt:lpstr>Bookman Old Style</vt:lpstr>
      <vt:lpstr>Noto Sans Symbols</vt:lpstr>
      <vt:lpstr>雪藤</vt:lpstr>
      <vt:lpstr>スライド 1</vt:lpstr>
      <vt:lpstr>スライド 2</vt:lpstr>
      <vt:lpstr>スライド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NAC</dc:creator>
  <cp:lastModifiedBy>irvineadmin@nacus.org</cp:lastModifiedBy>
  <cp:revision>47</cp:revision>
  <dcterms:modified xsi:type="dcterms:W3CDTF">2021-01-23T19:29:32Z</dcterms:modified>
</cp:coreProperties>
</file>